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1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7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5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3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6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4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5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47B92-D678-472F-8DAB-5C04658BB176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073FD-6875-4777-BD8B-10EED71C8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6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NAS-SAKALINSKII-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5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tree-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8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2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2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0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Sosna-hranit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8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c44394e4c2ba1afdd0efbdc83fba61d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60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100-Elovaya-shishka-foto-725x8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66455"/>
            <a:ext cx="47880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3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80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kedr-kak-vyglyadit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5580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1\Desktop\шишка-кед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0" y="2537520"/>
            <a:ext cx="44999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1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larch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42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1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563019" cy="505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8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NAS-SAKALINSKII-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времена-г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06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3751-rainboweucaliptus-4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8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4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7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0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\Desktop\8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7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8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61187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1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8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5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740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49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2019-01-20T17:22:22Z</dcterms:created>
  <dcterms:modified xsi:type="dcterms:W3CDTF">2019-01-20T18:13:10Z</dcterms:modified>
</cp:coreProperties>
</file>