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7" r:id="rId5"/>
    <p:sldId id="274" r:id="rId6"/>
    <p:sldId id="259" r:id="rId7"/>
    <p:sldId id="268" r:id="rId8"/>
    <p:sldId id="269" r:id="rId9"/>
    <p:sldId id="270" r:id="rId10"/>
    <p:sldId id="271" r:id="rId11"/>
    <p:sldId id="272" r:id="rId12"/>
    <p:sldId id="278" r:id="rId13"/>
    <p:sldId id="275" r:id="rId14"/>
    <p:sldId id="273" r:id="rId15"/>
    <p:sldId id="264" r:id="rId16"/>
    <p:sldId id="276" r:id="rId17"/>
    <p:sldId id="262" r:id="rId18"/>
    <p:sldId id="265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2764-07F6-4F31-B08B-F870357D740E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FFAE-550F-4949-B424-8F0C66905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2764-07F6-4F31-B08B-F870357D740E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FFAE-550F-4949-B424-8F0C66905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2764-07F6-4F31-B08B-F870357D740E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FFAE-550F-4949-B424-8F0C66905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2764-07F6-4F31-B08B-F870357D740E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FFAE-550F-4949-B424-8F0C66905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2764-07F6-4F31-B08B-F870357D740E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FFAE-550F-4949-B424-8F0C66905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2764-07F6-4F31-B08B-F870357D740E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FFAE-550F-4949-B424-8F0C66905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2764-07F6-4F31-B08B-F870357D740E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FFAE-550F-4949-B424-8F0C66905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2764-07F6-4F31-B08B-F870357D740E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FFAE-550F-4949-B424-8F0C66905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2764-07F6-4F31-B08B-F870357D740E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FFAE-550F-4949-B424-8F0C66905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2764-07F6-4F31-B08B-F870357D740E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FFAE-550F-4949-B424-8F0C66905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2764-07F6-4F31-B08B-F870357D740E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FFAE-550F-4949-B424-8F0C66905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92764-07F6-4F31-B08B-F870357D740E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8FFAE-550F-4949-B424-8F0C66905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357453"/>
          </a:xfrm>
        </p:spPr>
        <p:txBody>
          <a:bodyPr/>
          <a:lstStyle/>
          <a:p>
            <a:r>
              <a:rPr lang="ru-RU" dirty="0" smtClean="0"/>
              <a:t>Доброта как высшая духовная ценность  человека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6400800" cy="213836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Интегрированный урок ОПК и музыки</a:t>
            </a:r>
          </a:p>
          <a:p>
            <a:r>
              <a:rPr lang="ru-RU" dirty="0" smtClean="0"/>
              <a:t>   МАОУ СОШ №19</a:t>
            </a:r>
          </a:p>
          <a:p>
            <a:pPr algn="r"/>
            <a:r>
              <a:rPr lang="ru-RU" dirty="0" smtClean="0"/>
              <a:t>   </a:t>
            </a:r>
            <a:r>
              <a:rPr lang="ru-RU" dirty="0" err="1" smtClean="0"/>
              <a:t>Черепкова</a:t>
            </a:r>
            <a:r>
              <a:rPr lang="ru-RU" dirty="0" smtClean="0"/>
              <a:t> З.П.</a:t>
            </a:r>
          </a:p>
          <a:p>
            <a:pPr algn="r"/>
            <a:r>
              <a:rPr lang="ru-RU" dirty="0" smtClean="0"/>
              <a:t>   Ушакова И.В.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Святые Земли Русской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Князь Владимир                            Кирилл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Мефодий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Княгиня Ольга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лександр\Desktop\владимир и оль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00240"/>
            <a:ext cx="3292977" cy="4572032"/>
          </a:xfrm>
          <a:prstGeom prst="rect">
            <a:avLst/>
          </a:prstGeom>
          <a:noFill/>
        </p:spPr>
      </p:pic>
      <p:pic>
        <p:nvPicPr>
          <p:cNvPr id="3075" name="Picture 3" descr="C:\Users\Александр\Desktop\кирилл и мефод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857364"/>
            <a:ext cx="3214710" cy="464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Святые Земли Русской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Александр Невский                    Илья Муромец</a:t>
            </a:r>
          </a:p>
          <a:p>
            <a:endParaRPr lang="ru-RU" dirty="0"/>
          </a:p>
        </p:txBody>
      </p:sp>
      <p:pic>
        <p:nvPicPr>
          <p:cNvPr id="4098" name="Picture 2" descr="C:\Users\Александр\Desktop\нев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2786082" cy="5103979"/>
          </a:xfrm>
          <a:prstGeom prst="rect">
            <a:avLst/>
          </a:prstGeom>
          <a:noFill/>
        </p:spPr>
      </p:pic>
      <p:pic>
        <p:nvPicPr>
          <p:cNvPr id="4099" name="Picture 3" descr="C:\Users\Александр\Desktop\муромец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785926"/>
            <a:ext cx="5189953" cy="3890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7931224" cy="52894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Тропа́рь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 – краткое песнопение, в котором раскрывается сущность праздника или прославляется святой (святые).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s1.1zoom.ru/big3/38/340912-blackang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im0-tub-ru.yandex.net/i?id=ba4e225572f35f33f5265e4589a974d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645024"/>
            <a:ext cx="4248472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pic>
        <p:nvPicPr>
          <p:cNvPr id="4" name="Содержимое 3" descr="https://im0-tub-ru.yandex.net/i?id=5ef7ef95f1d92b90a6b80f072029af20-l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Задание №2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929354"/>
          </a:xfrm>
        </p:spPr>
        <p:txBody>
          <a:bodyPr>
            <a:noAutofit/>
          </a:bodyPr>
          <a:lstStyle/>
          <a:p>
            <a:pPr marL="514350" indent="-514350"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Худо тому, </a:t>
            </a:r>
          </a:p>
          <a:p>
            <a:pPr marL="514350" indent="-51435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 добра не делает никому.</a:t>
            </a:r>
          </a:p>
          <a:p>
            <a:pPr marL="514350" indent="-51435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Жизнь дана на добрые </a:t>
            </a:r>
          </a:p>
          <a:p>
            <a:pPr marL="514350" indent="-51435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дела.</a:t>
            </a:r>
          </a:p>
          <a:p>
            <a:pPr marL="514350" indent="-51435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Не ищи красоты – </a:t>
            </a:r>
          </a:p>
          <a:p>
            <a:pPr marL="514350" indent="-51435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ищи доброты.</a:t>
            </a:r>
          </a:p>
          <a:p>
            <a:pPr marL="514350" indent="-51435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Злой плачет от зависти,</a:t>
            </a:r>
          </a:p>
          <a:p>
            <a:pPr marL="514350" indent="-51435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добрый от радости.</a:t>
            </a:r>
          </a:p>
          <a:p>
            <a:pPr marL="514350" indent="-51435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Не одежда красит человека,</a:t>
            </a:r>
          </a:p>
          <a:p>
            <a:pPr marL="514350" indent="-51435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его добрые дела.</a:t>
            </a:r>
          </a:p>
          <a:p>
            <a:pPr marL="514350" indent="-51435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 Кто добро творит,</a:t>
            </a:r>
          </a:p>
          <a:p>
            <a:pPr marL="514350" indent="-51435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того Бог отблагодарит.</a:t>
            </a:r>
          </a:p>
          <a:p>
            <a:pPr marL="514350" indent="-51435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AutoNum type="arabicPeriod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Притча о подлинной благодарности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600200"/>
            <a:ext cx="6552728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4.infourok.ru/uploads/ex/0beb/00074b62-9a4deb9c/img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920880" cy="539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Написать сочинение о добрых делах своих друзей</a:t>
            </a:r>
          </a:p>
          <a:p>
            <a:r>
              <a:rPr lang="ru-RU" dirty="0" smtClean="0"/>
              <a:t> Прочитать и объяснить притчу о дикаре стр.69</a:t>
            </a:r>
          </a:p>
          <a:p>
            <a:r>
              <a:rPr lang="ru-RU" dirty="0" smtClean="0"/>
              <a:t>Выучить музыкальный термин и его значение.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472518" cy="657227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8600" b="1" dirty="0" smtClean="0"/>
              <a:t>1.Добрым быть совсем, совсем не просто.</a:t>
            </a:r>
          </a:p>
          <a:p>
            <a:pPr algn="ctr">
              <a:buNone/>
            </a:pPr>
            <a:r>
              <a:rPr lang="ru-RU" sz="8600" b="1" dirty="0" smtClean="0"/>
              <a:t>Не зависит доброта от роста, </a:t>
            </a:r>
          </a:p>
          <a:p>
            <a:pPr algn="ctr">
              <a:buNone/>
            </a:pPr>
            <a:r>
              <a:rPr lang="ru-RU" sz="8600" b="1" dirty="0" smtClean="0"/>
              <a:t>Не зависит доброта от цвета, </a:t>
            </a:r>
          </a:p>
          <a:p>
            <a:pPr algn="ctr">
              <a:buNone/>
            </a:pPr>
            <a:r>
              <a:rPr lang="ru-RU" sz="8600" b="1" dirty="0" smtClean="0"/>
              <a:t>Доброта — не пряник, не конфета.</a:t>
            </a:r>
          </a:p>
          <a:p>
            <a:pPr algn="ctr">
              <a:buNone/>
            </a:pPr>
            <a:r>
              <a:rPr lang="ru-RU" sz="8600" b="1" dirty="0" smtClean="0"/>
              <a:t>Припев:</a:t>
            </a:r>
          </a:p>
          <a:p>
            <a:pPr algn="ctr">
              <a:buNone/>
            </a:pPr>
            <a:r>
              <a:rPr lang="ru-RU" sz="8600" b="1" dirty="0" smtClean="0"/>
              <a:t>Только надо, надо добрым быть </a:t>
            </a:r>
          </a:p>
          <a:p>
            <a:pPr algn="ctr">
              <a:buNone/>
            </a:pPr>
            <a:r>
              <a:rPr lang="ru-RU" sz="8600" b="1" dirty="0" smtClean="0"/>
              <a:t>И в беде друг друга не забыть. </a:t>
            </a:r>
          </a:p>
          <a:p>
            <a:pPr algn="ctr">
              <a:buNone/>
            </a:pPr>
            <a:r>
              <a:rPr lang="ru-RU" sz="8600" b="1" dirty="0" smtClean="0"/>
              <a:t>И завертится земля быстрей, </a:t>
            </a:r>
          </a:p>
          <a:p>
            <a:pPr algn="ctr">
              <a:buNone/>
            </a:pPr>
            <a:r>
              <a:rPr lang="ru-RU" sz="8600" b="1" dirty="0" smtClean="0"/>
              <a:t>Если будем мы с тобой добрей. </a:t>
            </a:r>
          </a:p>
          <a:p>
            <a:pPr algn="ctr">
              <a:buNone/>
            </a:pPr>
            <a:r>
              <a:rPr lang="ru-RU" sz="8600" b="1" dirty="0" smtClean="0"/>
              <a:t> </a:t>
            </a:r>
          </a:p>
          <a:p>
            <a:pPr algn="ctr">
              <a:buNone/>
            </a:pPr>
            <a:r>
              <a:rPr lang="ru-RU" sz="8600" b="1" dirty="0" smtClean="0"/>
              <a:t>2.Добрым быть совсем не просто.</a:t>
            </a:r>
          </a:p>
          <a:p>
            <a:pPr algn="ctr">
              <a:buNone/>
            </a:pPr>
            <a:r>
              <a:rPr lang="ru-RU" sz="8600" b="1" dirty="0" smtClean="0"/>
              <a:t>Не зависит доброта от роста, </a:t>
            </a:r>
          </a:p>
          <a:p>
            <a:pPr algn="ctr">
              <a:buNone/>
            </a:pPr>
            <a:r>
              <a:rPr lang="ru-RU" sz="8600" b="1" dirty="0" smtClean="0"/>
              <a:t>Доброта приносит людям радость </a:t>
            </a:r>
          </a:p>
          <a:p>
            <a:pPr algn="ctr">
              <a:buNone/>
            </a:pPr>
            <a:r>
              <a:rPr lang="ru-RU" sz="8600" b="1" dirty="0" smtClean="0"/>
              <a:t>И взамен не требует награды.</a:t>
            </a:r>
          </a:p>
          <a:p>
            <a:pPr algn="ctr">
              <a:buNone/>
            </a:pPr>
            <a:r>
              <a:rPr lang="ru-RU" sz="8600" b="1" dirty="0" smtClean="0"/>
              <a:t> </a:t>
            </a:r>
          </a:p>
          <a:p>
            <a:pPr algn="ctr">
              <a:buNone/>
            </a:pPr>
            <a:r>
              <a:rPr lang="ru-RU" sz="8600" b="1" dirty="0" smtClean="0"/>
              <a:t>3.Доброта с годами не стареет, </a:t>
            </a:r>
          </a:p>
          <a:p>
            <a:pPr algn="ctr">
              <a:buNone/>
            </a:pPr>
            <a:r>
              <a:rPr lang="ru-RU" sz="8600" b="1" dirty="0" smtClean="0"/>
              <a:t>Доброта от холода согреет. </a:t>
            </a:r>
          </a:p>
          <a:p>
            <a:pPr algn="ctr">
              <a:buNone/>
            </a:pPr>
            <a:r>
              <a:rPr lang="ru-RU" sz="8600" b="1" dirty="0" smtClean="0"/>
              <a:t>Если доброта, как солнце, светит, </a:t>
            </a:r>
          </a:p>
          <a:p>
            <a:pPr algn="ctr">
              <a:buNone/>
            </a:pPr>
            <a:r>
              <a:rPr lang="ru-RU" sz="8600" b="1" dirty="0" smtClean="0"/>
              <a:t>Радуются взрослые и дети</a:t>
            </a:r>
            <a:r>
              <a:rPr lang="ru-RU" sz="86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4.infourok.ru/uploads/ex/0dca/0004b531-4343f493/img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124744"/>
            <a:ext cx="7272808" cy="500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вас хорошее настроение?</a:t>
            </a:r>
            <a:endParaRPr lang="ru-RU" dirty="0"/>
          </a:p>
        </p:txBody>
      </p:sp>
      <p:pic>
        <p:nvPicPr>
          <p:cNvPr id="13" name="Содержимое 12" descr="Счастливый смайлик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643050"/>
            <a:ext cx="578647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Добро</a:t>
            </a:r>
            <a:endParaRPr lang="ru-RU" dirty="0"/>
          </a:p>
        </p:txBody>
      </p:sp>
      <p:pic>
        <p:nvPicPr>
          <p:cNvPr id="4" name="Содержимое 3" descr="http://900igr.net/up/datas/213302/0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 узнаете: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 подражают Христу.</a:t>
            </a:r>
          </a:p>
          <a:p>
            <a:r>
              <a:rPr lang="ru-RU" dirty="0" smtClean="0"/>
              <a:t>Чему радуются святые.</a:t>
            </a:r>
          </a:p>
          <a:p>
            <a:r>
              <a:rPr lang="ru-RU" dirty="0" smtClean="0"/>
              <a:t>Зачем творить добро?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4.infourok.ru/uploads/ex/0d9c/00090e4b-de926284/640/img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784887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928670"/>
            <a:ext cx="65645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Легенда о апостоле Петре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142984"/>
            <a:ext cx="414340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Серафим </a:t>
            </a:r>
            <a:r>
              <a:rPr lang="ru-RU" dirty="0" err="1" smtClean="0"/>
              <a:t>Саровский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Александр\Desktop\саров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357430"/>
            <a:ext cx="4572033" cy="3000396"/>
          </a:xfrm>
          <a:prstGeom prst="rect">
            <a:avLst/>
          </a:prstGeom>
          <a:noFill/>
        </p:spPr>
      </p:pic>
      <p:pic>
        <p:nvPicPr>
          <p:cNvPr id="1030" name="Picture 6" descr="C:\Users\Александр\Desktop\9b6d8a9676621c8954419ff5006393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3786214" cy="4864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Сергий Радонежский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ксандр\Desktop\сергий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3711646" cy="5335491"/>
          </a:xfrm>
          <a:prstGeom prst="rect">
            <a:avLst/>
          </a:prstGeom>
          <a:noFill/>
        </p:spPr>
      </p:pic>
      <p:pic>
        <p:nvPicPr>
          <p:cNvPr id="2051" name="Picture 3" descr="C:\Users\Александр\Desktop\серг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85860"/>
            <a:ext cx="4059107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223</Words>
  <Application>Microsoft Office PowerPoint</Application>
  <PresentationFormat>Экран (4:3)</PresentationFormat>
  <Paragraphs>59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Доброта как высшая духовная ценность  человека</vt:lpstr>
      <vt:lpstr>У вас хорошее настроение?</vt:lpstr>
      <vt:lpstr>Добро</vt:lpstr>
      <vt:lpstr>Вы узнаете:</vt:lpstr>
      <vt:lpstr>Слайд 5</vt:lpstr>
      <vt:lpstr>Слайд 6</vt:lpstr>
      <vt:lpstr>Легенда о апостоле Петре</vt:lpstr>
      <vt:lpstr>Серафим Саровский</vt:lpstr>
      <vt:lpstr>Сергий Радонежский</vt:lpstr>
      <vt:lpstr>Святые Земли Русской</vt:lpstr>
      <vt:lpstr>Святые Земли Русской</vt:lpstr>
      <vt:lpstr>Слайд 12</vt:lpstr>
      <vt:lpstr>Физминутка</vt:lpstr>
      <vt:lpstr>Задание №2</vt:lpstr>
      <vt:lpstr>Притча о подлинной благодарности</vt:lpstr>
      <vt:lpstr>Слайд 16</vt:lpstr>
      <vt:lpstr>Домашнее задание</vt:lpstr>
      <vt:lpstr>Слайд 18</vt:lpstr>
      <vt:lpstr>Слайд 19</vt:lpstr>
    </vt:vector>
  </TitlesOfParts>
  <Company>Домашний ПК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User</cp:lastModifiedBy>
  <cp:revision>36</cp:revision>
  <dcterms:created xsi:type="dcterms:W3CDTF">2019-01-21T14:38:12Z</dcterms:created>
  <dcterms:modified xsi:type="dcterms:W3CDTF">2019-01-24T06:56:33Z</dcterms:modified>
</cp:coreProperties>
</file>