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39E"/>
    <a:srgbClr val="E355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1159" autoAdjust="0"/>
  </p:normalViewPr>
  <p:slideViewPr>
    <p:cSldViewPr>
      <p:cViewPr>
        <p:scale>
          <a:sx n="55" d="100"/>
          <a:sy n="55" d="100"/>
        </p:scale>
        <p:origin x="-180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BDCD56-3309-4C2D-8D77-AC4A980DCAE2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214422"/>
            <a:ext cx="7772400" cy="27146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День Государственного флага Российской Федерации 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22 </a:t>
            </a:r>
            <a:r>
              <a:rPr lang="ru-RU" sz="4800" dirty="0" smtClean="0">
                <a:solidFill>
                  <a:schemeClr val="tx1"/>
                </a:solidFill>
              </a:rPr>
              <a:t>августа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Мурзагалиева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         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Сюгалиевна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214290"/>
            <a:ext cx="9144000" cy="100013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№33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г.Саратов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ns-dns\Desktop\флаг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000504"/>
            <a:ext cx="557216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660629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142876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1214422"/>
            <a:ext cx="8715436" cy="5429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Вызвать у детей уважительное отношения к флагу нашей страны и  воспитание патриотизма.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Воспитывать любовь к Родине, чувство гордости за свою страну - Россию.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Познакомить детей с государственным флагом России 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Формировать представление о значении государственного флага ;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642918"/>
            <a:ext cx="8715436" cy="435771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риал: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флаге РФ, альбомные листы, цветные карандаши.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 рассматривание иллюстраций,  рисование флага России.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57430"/>
            <a:ext cx="3395658" cy="407196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 </a:t>
            </a:r>
            <a:endParaRPr lang="ru-RU" sz="33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0776"/>
            <a:ext cx="3357554" cy="486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4875108" y="2589109"/>
            <a:ext cx="4878734" cy="365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42984"/>
            <a:ext cx="7772400" cy="1000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428868"/>
            <a:ext cx="7756424" cy="4000528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07249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928718"/>
            <a:ext cx="6858000" cy="87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66219" y="-919789"/>
            <a:ext cx="6482999" cy="86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57232"/>
            <a:ext cx="6715140" cy="503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</TotalTime>
  <Words>26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День Государственного флага Российской Федерации  22 августа Воспитатель: Мурзагалиева Татьяна             Сюгалиевна</vt:lpstr>
      <vt:lpstr>Цель:  Вызвать у детей уважительное отношения к флагу нашей страны и  воспитание патриотизма.  Задачи:  Воспитывать любовь к Родине, чувство гордости за свою страну - Россию.  Познакомить детей с государственным флагом России .  Формировать представление о значении государственного флага ; </vt:lpstr>
      <vt:lpstr>Материал: Презентация о флаге РФ, альбомные листы, цветные карандаши. Предварительная работа: рассматривание иллюстраций,  рисование флага России. 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Государственного флага Российской Федерации</dc:title>
  <dc:creator>dns-dns</dc:creator>
  <cp:lastModifiedBy>Гульнара</cp:lastModifiedBy>
  <cp:revision>38</cp:revision>
  <dcterms:created xsi:type="dcterms:W3CDTF">2014-08-21T10:47:11Z</dcterms:created>
  <dcterms:modified xsi:type="dcterms:W3CDTF">2019-06-23T08:55:20Z</dcterms:modified>
</cp:coreProperties>
</file>