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2" r:id="rId8"/>
    <p:sldId id="265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100" d="100"/>
          <a:sy n="100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88CDBA-FAF8-40AD-8DDF-C0CCEA1A7B6C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4000528" cy="564360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7272808" cy="1008112"/>
          </a:xfrm>
        </p:spPr>
        <p:txBody>
          <a:bodyPr/>
          <a:lstStyle/>
          <a:p>
            <a:r>
              <a:rPr lang="ru-RU" dirty="0" smtClean="0"/>
              <a:t>Разновидности часов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5" y="1844824"/>
            <a:ext cx="74092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Подгатовила</a:t>
            </a:r>
            <a:endParaRPr lang="ru-RU" sz="2800" dirty="0" smtClean="0"/>
          </a:p>
          <a:p>
            <a:r>
              <a:rPr lang="ru-RU" sz="2800" dirty="0" smtClean="0"/>
              <a:t>Воспитатель</a:t>
            </a:r>
            <a:r>
              <a:rPr lang="ru-RU" sz="2800" dirty="0"/>
              <a:t>: Анастасия Петровна Суркова</a:t>
            </a:r>
          </a:p>
          <a:p>
            <a:r>
              <a:rPr lang="ru-RU" sz="2800" dirty="0"/>
              <a:t>МБДОУ «Детский сад «Полянка» комбинированного вида № 47»</a:t>
            </a:r>
          </a:p>
        </p:txBody>
      </p:sp>
      <p:pic>
        <p:nvPicPr>
          <p:cNvPr id="1026" name="Picture 2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500062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458" y="385762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49542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958" y="5805264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728" y="565785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55245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273367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-16192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387667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3762375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E:\Мои рисунки\природа\115271045_7232cec1e399248633baa59a5d46ed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57150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2351211_c12077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8465403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2400" y="5445224"/>
            <a:ext cx="514400" cy="87937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E:\Мои рисунки\природа\6227347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2256"/>
            <a:ext cx="604867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93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5328592" cy="1008112"/>
          </a:xfrm>
        </p:spPr>
        <p:txBody>
          <a:bodyPr/>
          <a:lstStyle/>
          <a:p>
            <a:r>
              <a:rPr lang="ru-RU" dirty="0"/>
              <a:t>Солнечные часы</a:t>
            </a:r>
          </a:p>
        </p:txBody>
      </p:sp>
      <p:pic>
        <p:nvPicPr>
          <p:cNvPr id="4" name="Picture 2" descr="D:\Мама\Картинки\stext_2508094857.0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11"/>
            <a:ext cx="3828011" cy="53663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340768"/>
            <a:ext cx="4320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Давным-давно</a:t>
            </a:r>
            <a:r>
              <a:rPr lang="ru-RU" dirty="0"/>
              <a:t>, когда часов еще не было, люди узнавали время по солнцу. </a:t>
            </a:r>
            <a:r>
              <a:rPr lang="en-US" dirty="0"/>
              <a:t>                           </a:t>
            </a:r>
          </a:p>
          <a:p>
            <a:r>
              <a:rPr lang="ru-RU" dirty="0"/>
              <a:t>Встало солнышко — пора людям вставать, за работу браться. Поднялось оно, прошло полдороги по небу — надо людям отдохнуть и пообедать.                     А спряталось солнышко за леса, за горы, за синее море — пришло время людям идти по домам на покой. И вдруг человек обратил внимание на тень, что падала на землю от дерева. Присмотрелся и заметил, что тень не стоит на месте. Она движется вслед за солнцем. Кончился день, солнце сделало по небу круг, и тень тоже пробежала.</a:t>
            </a:r>
          </a:p>
        </p:txBody>
      </p:sp>
    </p:spTree>
    <p:extLst>
      <p:ext uri="{BB962C8B-B14F-4D97-AF65-F5344CB8AC3E}">
        <p14:creationId xmlns:p14="http://schemas.microsoft.com/office/powerpoint/2010/main" val="2348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42" cy="2214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Смотрел человек, смотрел, как тень по кругу бегает, и придумал часы: вкопал в землю столб, а вокруг столба начертил круг, разделил его на части. Каждая часть равнялась одному часу. Взошло солнце и тень от столба медленно двинулась по кругу, отмечая час за часом.</a:t>
            </a:r>
          </a:p>
          <a:p>
            <a:r>
              <a:rPr lang="ru-RU" dirty="0" smtClean="0"/>
              <a:t>Так были изобретены первые часы. Назывались они солнечными.                          Но пользоваться ими человек не всегда мог. Почему?</a:t>
            </a:r>
            <a:r>
              <a:rPr lang="en-US" dirty="0" smtClean="0"/>
              <a:t>  </a:t>
            </a:r>
            <a:r>
              <a:rPr lang="ru-RU" dirty="0" smtClean="0"/>
              <a:t>(время движется)</a:t>
            </a:r>
            <a:endParaRPr lang="ru-RU" dirty="0"/>
          </a:p>
        </p:txBody>
      </p:sp>
      <p:pic>
        <p:nvPicPr>
          <p:cNvPr id="7" name="Picture 2" descr="D:\Мама\Картинки\1271491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215106" cy="4661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D:\Мама\Картинки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15370" cy="6161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614734" cy="10818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ЧАСЫ-ПЕТУХ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3571900" cy="52863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Узнавали люди время и по живым часам. Эти часы важно ходят по двору, хлопают крыльями и, взлетев на забор, кричат «ку-ка-ре-ку!».</a:t>
            </a:r>
          </a:p>
          <a:p>
            <a:r>
              <a:rPr lang="ru-RU" dirty="0" smtClean="0"/>
              <a:t>Еще солнце не взошло, а петух уже кричит, дерет горло...</a:t>
            </a:r>
          </a:p>
          <a:p>
            <a:r>
              <a:rPr lang="ru-RU" dirty="0" smtClean="0"/>
              <a:t>Скоро утро! Довольно спать!</a:t>
            </a:r>
          </a:p>
          <a:p>
            <a:r>
              <a:rPr lang="ru-RU" dirty="0" smtClean="0"/>
              <a:t>Но по пению петуха трудно определить точное время.                    То петух во сне с жердочки свалится — раньше времени поднимет крик, то лисы испугается и начнет кричать,              то лиса петуха унесет и съест. </a:t>
            </a:r>
            <a:br>
              <a:rPr lang="ru-RU" dirty="0" smtClean="0"/>
            </a:br>
            <a:r>
              <a:rPr lang="ru-RU" dirty="0" smtClean="0"/>
              <a:t>А если нет петуха? Как узнать время ночью, когда нет солнца и звезды не светят в пасмурную погоду?  И придумал человек часы более надежные: они и с жердочки не свалятся и лиса их не унесет.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petu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1480"/>
            <a:ext cx="4711785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4543428" cy="5817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ВОДЯНЫЕ ЧАСЫ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3571900" cy="58578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высокий и узкий стеклянный сосуд с дырочкой у дна наливалась вода. Капля за каплей она сочилась из отверстия. Воды в сосуде становилось все меньше.        На стенках сосуда были сделаны черточки-отметки, которые показывали, сколько времени прошло с того момента, когда в сосуд налили воду.</a:t>
            </a:r>
          </a:p>
          <a:p>
            <a:r>
              <a:rPr lang="ru-RU" dirty="0" smtClean="0"/>
              <a:t>Водяные часы оказались тоже неудобными, потому что нужно было постоянно доливать воду в опустевший сосуд. Иногда вместо воды в сосуд наливалось молоко.          Но какую шутку могли сыграть молочные часы с человеком?</a:t>
            </a:r>
          </a:p>
          <a:p>
            <a:r>
              <a:rPr lang="ru-RU" dirty="0" smtClean="0"/>
              <a:t>(Время течет)</a:t>
            </a:r>
            <a:endParaRPr lang="ru-RU" dirty="0"/>
          </a:p>
        </p:txBody>
      </p:sp>
      <p:pic>
        <p:nvPicPr>
          <p:cNvPr id="6146" name="Picture 2" descr="D:\Мама\Картинки\0031-066-Vodjanye-ch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57166"/>
            <a:ext cx="4636268" cy="6143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4686304" cy="8675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ПЕСОЧНЫЕ ЧАСЫ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464347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Стали люди голову ломать, как бы придумать часы получше, чтобы они одинаково точно показывали время и днем, и ночью, и зимой, и летом, и в любую погоду. И придумали.</a:t>
            </a:r>
          </a:p>
          <a:p>
            <a:r>
              <a:rPr lang="ru-RU" dirty="0" smtClean="0"/>
              <a:t>У этих часов нет ни стрелок, ни кружка с цифрами, ни зубчатых колесиков внутри. Сделаны они из стекла.                  Два стеклянных пузырька соединены вместе. Внутри песок. Когда часы работают, песок из верхнего пузырька сыплется в нижний. Высыпался песок — значит прошло 3, 5, 10 минут.                       Часы перевора­чивают и счет времени продолжается. Песочными часами люди пользуются и теперь, например врачи в поликлини­ках. По этим часам больные получают лечебные процедуры.                    Даже повара пользуются ими, чтобы сварить яйца всмятку или вкрутую.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1" name="Picture 3" descr="D:\Мама\Картинки\13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28"/>
            <a:ext cx="3829056" cy="63040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4829180" cy="1143000"/>
          </a:xfrm>
        </p:spPr>
        <p:txBody>
          <a:bodyPr/>
          <a:lstStyle/>
          <a:p>
            <a:r>
              <a:rPr lang="ru-RU" dirty="0" smtClean="0"/>
              <a:t>Огненные часы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3643338" cy="478634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Восковая свечка – это тоже часы, древние огненные часы. Свечка сверху до низу разрисована, как зебра, черно – белыми полосками. Воск от горящего </a:t>
            </a:r>
            <a:r>
              <a:rPr lang="ru-RU" dirty="0" err="1" smtClean="0"/>
              <a:t>фителька</a:t>
            </a:r>
            <a:r>
              <a:rPr lang="ru-RU" dirty="0" smtClean="0"/>
              <a:t> тает, а вместе с ним тают полоски. Сколько полосок исчезло, столько значит прошло и часов, потому что каждую свячу делили на двадцать четыре части. Выходит, время не только течет и движется, но и еще сгорает. </a:t>
            </a:r>
            <a:endParaRPr lang="ru-RU" dirty="0"/>
          </a:p>
        </p:txBody>
      </p:sp>
      <p:pic>
        <p:nvPicPr>
          <p:cNvPr id="1026" name="Picture 2" descr="D:\Мама\Картинки\0030-064-Ognennye-ch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04"/>
            <a:ext cx="4000528" cy="621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482918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ЧАСЫ-ЦВЕТЫ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3929058" cy="56436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Давным-давно люди заметили, что одни цветки раскрываются утром, а днем закрываются, другие раскрываются под вечер, третьи — только ночью, а днем они всегда закрыты. Открываются не когда им вздумается, а в «свое собст­венное» время. Так появились цветочные часы. Но «ходят» они только в солнечную погоду.</a:t>
            </a:r>
          </a:p>
          <a:p>
            <a:r>
              <a:rPr lang="ru-RU" dirty="0" smtClean="0"/>
              <a:t>Рано утром навстречу солнечным лучам поднимают свои головки золотистые одуванчики, а за ними открывает лепестки гвоздика полевая, шиповник, лен и другие.</a:t>
            </a:r>
          </a:p>
          <a:p>
            <a:r>
              <a:rPr lang="ru-RU" dirty="0" smtClean="0"/>
              <a:t>Цветы, которые рано раскрыли свои лепестки, днем начинают засыпать... В пасмурную погоду цветочные часы не «работают» совсем. Цветки у них остаются закрытыми. Поэтому люди их используют только для украшения клумб.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817" b="1525"/>
          <a:stretch>
            <a:fillRect/>
          </a:stretch>
        </p:blipFill>
        <p:spPr bwMode="auto">
          <a:xfrm>
            <a:off x="4184113" y="142852"/>
            <a:ext cx="4745605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711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Разновидности часов</vt:lpstr>
      <vt:lpstr>Солнечные часы</vt:lpstr>
      <vt:lpstr>Презентация PowerPoint</vt:lpstr>
      <vt:lpstr>Презентация PowerPoint</vt:lpstr>
      <vt:lpstr>ЧАСЫ-ПЕТУХ </vt:lpstr>
      <vt:lpstr>ВОДЯНЫЕ ЧАСЫ </vt:lpstr>
      <vt:lpstr>ПЕСОЧНЫЕ ЧАСЫ </vt:lpstr>
      <vt:lpstr>Огненные часы</vt:lpstr>
      <vt:lpstr>ЧАСЫ-ЦВЕТЫ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часы</dc:title>
  <dc:creator>Admin</dc:creator>
  <cp:lastModifiedBy>Пользователь</cp:lastModifiedBy>
  <cp:revision>18</cp:revision>
  <dcterms:created xsi:type="dcterms:W3CDTF">2010-04-20T16:32:27Z</dcterms:created>
  <dcterms:modified xsi:type="dcterms:W3CDTF">2016-01-19T15:25:50Z</dcterms:modified>
</cp:coreProperties>
</file>