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79" r:id="rId4"/>
    <p:sldId id="280" r:id="rId5"/>
    <p:sldId id="281" r:id="rId6"/>
    <p:sldId id="282" r:id="rId7"/>
    <p:sldId id="278" r:id="rId8"/>
    <p:sldId id="259" r:id="rId9"/>
    <p:sldId id="273" r:id="rId10"/>
    <p:sldId id="261" r:id="rId11"/>
    <p:sldId id="268" r:id="rId12"/>
    <p:sldId id="267" r:id="rId13"/>
    <p:sldId id="271" r:id="rId14"/>
    <p:sldId id="284" r:id="rId15"/>
    <p:sldId id="283" r:id="rId16"/>
    <p:sldId id="262" r:id="rId17"/>
    <p:sldId id="263" r:id="rId18"/>
    <p:sldId id="269" r:id="rId19"/>
    <p:sldId id="270" r:id="rId20"/>
    <p:sldId id="265" r:id="rId21"/>
    <p:sldId id="272" r:id="rId22"/>
    <p:sldId id="274" r:id="rId23"/>
    <p:sldId id="285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A147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84" autoAdjust="0"/>
  </p:normalViewPr>
  <p:slideViewPr>
    <p:cSldViewPr>
      <p:cViewPr varScale="1">
        <p:scale>
          <a:sx n="83" d="100"/>
          <a:sy n="83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F2784-1A63-429A-92D3-A2C5EB47B2D5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3243D-4F72-4CE7-9900-B43F752C7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3243D-4F72-4CE7-9900-B43F752C7930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4A77-FE3E-499D-88C7-DBC479221BC9}" type="datetime1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E93-CFD7-4336-8C80-5341077B4F5B}" type="datetime1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8518-1D62-42AD-B0C2-609F11CC7BE2}" type="datetime1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3A74-5EEE-411C-8002-8412A5120A1E}" type="datetime1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8CF3-F69D-465A-8778-04903CE500CC}" type="datetime1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75FE-8A89-4F3F-AEC8-62395810BD0E}" type="datetime1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37B-7220-4D46-8912-58BE17DEFEB8}" type="datetime1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0E84-9F33-4CE5-84B5-046DF6480451}" type="datetime1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1EEC-D136-4615-9909-1944CDA7F82E}" type="datetime1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48EB-5CF2-4B79-A13A-F6407D31D8DC}" type="datetime1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02EB-34C3-4435-90B7-C4EF4B8D64AC}" type="datetime1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9C8D5-C1CB-4005-8E0B-D1493458C4DB}" type="datetime1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9775-4B63-4D12-8EFF-1DE6F06512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44;&#1086;&#1082;&#1091;&#1084;&#1077;&#1085;&#1090;&#1099;\&#1043;&#1055;&#1044;\&#1084;&#1086;&#1105;\&#1074;%20&#1084;&#1080;&#1088;&#1077;%20&#1084;&#1085;&#1086;&#1075;&#1086;%20&#1089;&#1082;&#1072;&#1079;&#1086;&#1082;\&#1087;&#1077;&#1089;&#1085;&#1080;\detskie_pesni_-_oblaka_(zvukoff.ru)_mp3cut.foxcom.su_.mp3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44;&#1086;&#1082;&#1091;&#1084;&#1077;&#1085;&#1090;&#1099;\&#1043;&#1055;&#1044;\&#1084;&#1086;&#1105;\&#1074;%20&#1084;&#1080;&#1088;&#1077;%20&#1084;&#1085;&#1086;&#1075;&#1086;%20&#1089;&#1082;&#1072;&#1079;&#1086;&#1082;\&#1087;&#1077;&#1089;&#1085;&#1080;\Kroshka-Enot-Ot-ulibki-st_mp3cut.foxcom.su_.mp3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44;&#1086;&#1082;&#1091;&#1084;&#1077;&#1085;&#1090;&#1099;\&#1043;&#1055;&#1044;\&#1084;&#1086;&#1105;\&#1074;%20&#1084;&#1080;&#1088;&#1077;%20&#1084;&#1085;&#1086;&#1075;&#1086;%20&#1089;&#1082;&#1072;&#1079;&#1086;&#1082;\&#1087;&#1077;&#1089;&#1085;&#1080;\detskie_pesni_-_pesenka_krasnoj_shapochki_(zvukoff.ru)_mp3cut.foxcom.su_.mp3" TargetMode="Externa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44;&#1086;&#1082;&#1091;&#1084;&#1077;&#1085;&#1090;&#1099;\&#1043;&#1055;&#1044;\&#1084;&#1086;&#1105;\&#1074;%20&#1084;&#1080;&#1088;&#1077;%20&#1084;&#1085;&#1086;&#1075;&#1086;%20&#1089;&#1082;&#1072;&#1079;&#1086;&#1082;\&#1087;&#1077;&#1089;&#1085;&#1080;\detskie_pesni_-_pesenka_mamontenka_(zvukoff.ru)_mp3cut.foxcom.su_.mp3" TargetMode="Externa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43;&#1055;&#1044;\&#1084;&#1086;&#1105;\&#1074;%20&#1084;&#1080;&#1088;&#1077;%20&#1084;&#1085;&#1086;&#1075;&#1086;%20&#1089;&#1082;&#1072;&#1079;&#1086;&#1082;\&#1087;&#1077;&#1089;&#1085;&#1080;\detskie_pesni_-_v_mire_mnogo_skazok_(zvukoff.ru)_mp3cut.foxcom.su_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44;&#1086;&#1082;&#1091;&#1084;&#1077;&#1085;&#1090;&#1099;\&#1043;&#1055;&#1044;\&#1084;&#1086;&#1105;\&#1074;%20&#1084;&#1080;&#1088;&#1077;%20&#1084;&#1085;&#1086;&#1075;&#1086;%20&#1089;&#1082;&#1072;&#1079;&#1086;&#1082;\&#1087;&#1077;&#1089;&#1085;&#1080;\detskie_pesni_-_pust_begut_neukljuzhi_(zvukoff.ru)_mp3cut.foxcom.su_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009.radikal.ru/0903/44/fe7058819858.jpg" TargetMode="External"/><Relationship Id="rId3" Type="http://schemas.openxmlformats.org/officeDocument/2006/relationships/hyperlink" Target="http://www.rusich1.ru/_ph/33/2/33568478.jpg" TargetMode="External"/><Relationship Id="rId7" Type="http://schemas.openxmlformats.org/officeDocument/2006/relationships/hyperlink" Target="http://go3.imgsmail.ru/imgpreview?key=675b951328ba4fe3&amp;mb=imgdb_preview_145" TargetMode="External"/><Relationship Id="rId2" Type="http://schemas.openxmlformats.org/officeDocument/2006/relationships/hyperlink" Target="https://encrypted-tbn0.gstatic.com/images?q=tbn:ANd9GcSdIsqaU6w5xVy-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.blog.fontanka.ru/photos/2013/02/580x380_7xeGtQy5PgBhsWc8Su5f.jpg" TargetMode="External"/><Relationship Id="rId5" Type="http://schemas.openxmlformats.org/officeDocument/2006/relationships/hyperlink" Target="http://moiskazki.com/site/images/tales/30.jpg" TargetMode="External"/><Relationship Id="rId4" Type="http://schemas.openxmlformats.org/officeDocument/2006/relationships/hyperlink" Target="http://upload.wikimedia.org/wikipedia/commons/thumb/a/a8/Wolf_und_sieben_Geisslein_(2).jpg/426px-Wolf_und_sieben_Geisslein_(2)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irfentazy.ru/russkie-narodnie-skazki/sivka-burka-s-kartinkami-russkaya-narodnaya-skazka" TargetMode="External"/><Relationship Id="rId2" Type="http://schemas.openxmlformats.org/officeDocument/2006/relationships/hyperlink" Target="http://tvtm.ru/upload/video/thumbs/medium/2013/11/12/b40768bfba400b41445356abd1a9abdb1384274649-52825ad92eb3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y-hit.tv/upload/video/thumbs/medium/c/0/3/0dfa12d46acc7c5f8a7edca2100e23e1.jpg" TargetMode="External"/><Relationship Id="rId4" Type="http://schemas.openxmlformats.org/officeDocument/2006/relationships/hyperlink" Target="http://www.e1.ru/afisha/events/img/77047-1259764059_sestrica_alenushka_i_bratec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gifakt.ru/wp-content/uploads/2012/09/c8db634a455960c4a91af38f9ab.jpg" TargetMode="External"/><Relationship Id="rId3" Type="http://schemas.openxmlformats.org/officeDocument/2006/relationships/hyperlink" Target="http://russianpoetry.ru/images/photos/medium/article114208.jpg" TargetMode="External"/><Relationship Id="rId7" Type="http://schemas.openxmlformats.org/officeDocument/2006/relationships/hyperlink" Target="http://s.rpod.ru/data/pictures/00/00/01/31/54/8a9528efd0b4dfa2048289f9ba0336c0.jpg" TargetMode="External"/><Relationship Id="rId2" Type="http://schemas.openxmlformats.org/officeDocument/2006/relationships/hyperlink" Target="http://www.folktales.ru/Images/Test1/0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goom.com/uploads/posts/2010-02/1265069325_32aa0d55-5dce-49e2-bba7-65433796c2b0.jpg" TargetMode="External"/><Relationship Id="rId11" Type="http://schemas.openxmlformats.org/officeDocument/2006/relationships/hyperlink" Target="http://img0.liveinternet.ru/images/attach/b/3/29/871/29871045_1217526168_Cinerellacoveroriginalscancolouredcropsmaller_JPG_w560h860.jpg" TargetMode="External"/><Relationship Id="rId5" Type="http://schemas.openxmlformats.org/officeDocument/2006/relationships/hyperlink" Target="http://tvoyaskazka.ru/wp-content/uploads/2012/10/%D0%9E%D0%B3%D0%BD%D0%B8%D0%B2%D0%BE.jpg" TargetMode="External"/><Relationship Id="rId10" Type="http://schemas.openxmlformats.org/officeDocument/2006/relationships/hyperlink" Target="http://lujicajazz.narod.ru/Resize.JPG" TargetMode="External"/><Relationship Id="rId4" Type="http://schemas.openxmlformats.org/officeDocument/2006/relationships/hyperlink" Target="http://www.zhirafik.ru/files/images/duymovochka.jpg" TargetMode="External"/><Relationship Id="rId9" Type="http://schemas.openxmlformats.org/officeDocument/2006/relationships/hyperlink" Target="http://go1.imgsmail.ru/imgpreview?key=1f6a4e47d12cceb9&amp;mb=imgdb_preview_380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shkolazhizni.ru/img/content/i25/25188.jpg" TargetMode="External"/><Relationship Id="rId3" Type="http://schemas.openxmlformats.org/officeDocument/2006/relationships/hyperlink" Target="http://www.krokha.ru/img/articles/8m.jpg" TargetMode="External"/><Relationship Id="rId7" Type="http://schemas.openxmlformats.org/officeDocument/2006/relationships/hyperlink" Target="http://www.chudopredki.ru/uploads/posts/2009-12/1261572478_sivka_burka.jpg" TargetMode="External"/><Relationship Id="rId12" Type="http://schemas.openxmlformats.org/officeDocument/2006/relationships/hyperlink" Target="https://encrypted-tbn1.gstatic.com/images?q=tbn:ANd9GcRaSueywcORIqFZj8Oy9o3vsdQdj5mtz0bX86ajeSzuVKw_pwUO" TargetMode="External"/><Relationship Id="rId2" Type="http://schemas.openxmlformats.org/officeDocument/2006/relationships/hyperlink" Target="http://f9.ifotki.info/org/a38b6266fc10318683989d4e175c2484bc7211107332796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.blog.fontanka.ru/photos/2013/02/580x380_7xeGtQy5PgBhsWc8Su5f.jpg" TargetMode="External"/><Relationship Id="rId11" Type="http://schemas.openxmlformats.org/officeDocument/2006/relationships/hyperlink" Target="http://www.planetaskazok.ru/images/stories/uspensky/krokodil_gena_i_ego_druzia/img_05.jpg" TargetMode="External"/><Relationship Id="rId5" Type="http://schemas.openxmlformats.org/officeDocument/2006/relationships/hyperlink" Target="http://festival.1september.ru/articles/577118/img4.jpg" TargetMode="External"/><Relationship Id="rId10" Type="http://schemas.openxmlformats.org/officeDocument/2006/relationships/hyperlink" Target="http://www.planetaskazok.ru/images/stories/russian/petushok_zolotoi_grebeshok/img_05.jpg" TargetMode="External"/><Relationship Id="rId4" Type="http://schemas.openxmlformats.org/officeDocument/2006/relationships/hyperlink" Target="http://img23.imageshack.us/img23/801/0ypt.jpg" TargetMode="External"/><Relationship Id="rId9" Type="http://schemas.openxmlformats.org/officeDocument/2006/relationships/hyperlink" Target="http://beautiful-all.narod.ru/Skazki/sk10/10.html&#1079;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udioskazki.info/uploads/1291563680_mama-dlya-mamontenka8.jpg" TargetMode="External"/><Relationship Id="rId2" Type="http://schemas.openxmlformats.org/officeDocument/2006/relationships/hyperlink" Target="http://img.labirint.ru/images/comments_pic/1108/03labqh8m12985544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sn-news.ru/uploads/news/photo/l/zolotoe_jajco.jpeg" TargetMode="External"/><Relationship Id="rId5" Type="http://schemas.openxmlformats.org/officeDocument/2006/relationships/hyperlink" Target="http://dreamworlds.ru/uploads/posts/2009-03/1238329332_price_riding1.jpg" TargetMode="External"/><Relationship Id="rId4" Type="http://schemas.openxmlformats.org/officeDocument/2006/relationships/hyperlink" Target="http://www.planetaskazok.ru/images/stories/uspensky/krokodil_gena_i_ego_druzia/img_05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857364"/>
            <a:ext cx="4357718" cy="200026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Monotype Corsiva" pitchFamily="66" charset="0"/>
              </a:rPr>
              <a:t>Конкурсная программа </a:t>
            </a:r>
            <a:r>
              <a:rPr lang="ru-RU" sz="2700" smtClean="0">
                <a:latin typeface="Monotype Corsiva" pitchFamily="66" charset="0"/>
              </a:rPr>
              <a:t>для  обучающихся 4 </a:t>
            </a:r>
            <a:r>
              <a:rPr lang="ru-RU" sz="2700" dirty="0" smtClean="0">
                <a:latin typeface="Monotype Corsiva" pitchFamily="66" charset="0"/>
              </a:rPr>
              <a:t>класса</a:t>
            </a: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«В мире много сказок»</a:t>
            </a:r>
            <a:endParaRPr lang="ru-RU" sz="40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500438"/>
            <a:ext cx="5786478" cy="192882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Автор: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 воспитатель  ГПД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     Полковниченко З.В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Самойловка, 2015</a:t>
            </a: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71604" y="961745"/>
            <a:ext cx="607223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Муниципальное </a:t>
            </a:r>
            <a:r>
              <a:rPr lang="ru-RU" b="1" dirty="0" smtClean="0">
                <a:latin typeface="Monotype Corsiva" pitchFamily="66" charset="0"/>
                <a:ea typeface="Times New Roman" pitchFamily="18" charset="0"/>
              </a:rPr>
              <a:t> бюджетн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ое общеобразовательное учреждение «</a:t>
            </a:r>
            <a:r>
              <a:rPr lang="ru-RU" b="1" dirty="0" smtClean="0">
                <a:latin typeface="Monotype Corsiva" pitchFamily="66" charset="0"/>
                <a:ea typeface="Times New Roman" pitchFamily="18" charset="0"/>
              </a:rPr>
              <a:t>С</a:t>
            </a:r>
            <a:r>
              <a:rPr lang="ru-RU" b="1" dirty="0" smtClean="0">
                <a:latin typeface="Monotype Corsiva" pitchFamily="66" charset="0"/>
                <a:ea typeface="Times New Roman" pitchFamily="18" charset="0"/>
              </a:rPr>
              <a:t>ОШ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2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 имени Героя Советского Союза В.Д. Ревякина р.п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. Самойловка Самойловского района Саратовской области»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3929090" cy="85725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Чьи это вещи?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 rot="10800000" flipV="1">
            <a:off x="500034" y="1886604"/>
            <a:ext cx="221457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гниво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000760" y="1470709"/>
            <a:ext cx="2643206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Серебряные башмачки,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еребряный свисток,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олотая шапка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 rot="10800000" flipV="1">
            <a:off x="3214678" y="1840217"/>
            <a:ext cx="214314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Ступа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0" name="Picture 6" descr="http://s001.radikal.ru/i193/1102/d3/6813e801c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786058"/>
            <a:ext cx="2274300" cy="342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86" name="Picture 2" descr="http://tvoyaskazka.ru/wp-content/uploads/2012/10/%D0%9E%D0%B3%D0%BD%D0%B8%D0%B2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2928934"/>
            <a:ext cx="2552520" cy="320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88" name="Picture 4" descr="http://www.ogoom.com/uploads/posts/2010-02/1265069325_32aa0d55-5dce-49e2-bba7-65433796c2b0.jpg"/>
          <p:cNvPicPr>
            <a:picLocks noChangeAspect="1" noChangeArrowheads="1"/>
          </p:cNvPicPr>
          <p:nvPr/>
        </p:nvPicPr>
        <p:blipFill>
          <a:blip r:embed="rId4" cstate="print"/>
          <a:srcRect l="7450" t="10000" r="5628" b="45000"/>
          <a:stretch>
            <a:fillRect/>
          </a:stretch>
        </p:blipFill>
        <p:spPr bwMode="auto">
          <a:xfrm>
            <a:off x="5786446" y="4000504"/>
            <a:ext cx="3126671" cy="241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2928958" cy="85725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Угадай героя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6500826" y="5781505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Impact" pitchFamily="34" charset="0"/>
              </a:rPr>
              <a:t>             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 rot="10800000" flipV="1">
            <a:off x="3786182" y="3286124"/>
            <a:ext cx="2214578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Маша и медведь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786182" y="5582579"/>
            <a:ext cx="2214578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Снежная королева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2571800" y="1009037"/>
            <a:ext cx="214314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1714488"/>
            <a:ext cx="2214578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Царевна-лебедь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 flipH="1">
            <a:off x="8786842" y="6286520"/>
            <a:ext cx="357158" cy="571480"/>
          </a:xfrm>
        </p:spPr>
        <p:txBody>
          <a:bodyPr/>
          <a:lstStyle/>
          <a:p>
            <a:fld id="{FBC49775-4B63-4D12-8EFF-1DE6F06512B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4643446"/>
            <a:ext cx="221457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Золушка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s.rpod.ru/data/pictures/00/00/01/31/54/8a9528efd0b4dfa2048289f9ba0336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2926450" cy="201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70" name="Picture 10" descr="http://zdorovaia7a.com/wp-content/uploads/2012/08/snejnaia-korole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071942"/>
            <a:ext cx="2232000" cy="223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72" name="Picture 12" descr="http://lujicajazz.narod.ru/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2807459" cy="198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74" name="Picture 14" descr="http://img0.liveinternet.ru/images/attach/b/3/29/871/29871045_1217526168_Cinerellacoveroriginalscancolouredcropsmaller_JPG_w560h8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642918"/>
            <a:ext cx="1877369" cy="288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 flipH="1">
            <a:off x="8715402" y="4057885"/>
            <a:ext cx="28574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 rot="10800000" flipV="1">
            <a:off x="8572528" y="714526"/>
            <a:ext cx="35719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214282" y="1578248"/>
            <a:ext cx="35719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42844" y="4233001"/>
            <a:ext cx="28575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57166"/>
            <a:ext cx="3000396" cy="714380"/>
          </a:xfr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Monotype Corsiva" pitchFamily="66" charset="0"/>
              </a:rPr>
              <a:t>Угадай героя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858156"/>
            <a:ext cx="64008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857364"/>
            <a:ext cx="271464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Снегурочка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857496"/>
            <a:ext cx="278608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Морозко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3143240" y="3929066"/>
            <a:ext cx="28575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сапогах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5072074"/>
            <a:ext cx="28575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Колобок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f9.ifotki.info/org/a38b6266fc10318683989d4e175c2484bc7211107332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2071701" cy="268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40" name="Picture 4" descr="http://www.krokha.ru/img/articles/8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000504"/>
            <a:ext cx="2066959" cy="262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42" name="Picture 6" descr="http://img23.imageshack.us/img23/801/0y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143380"/>
            <a:ext cx="1912208" cy="255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44" name="Picture 8" descr="http://festival.1september.ru/articles/577118/im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857232"/>
            <a:ext cx="2023671" cy="273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214422"/>
            <a:ext cx="35719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4282" y="4088354"/>
            <a:ext cx="35719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572528" y="928670"/>
            <a:ext cx="35719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501090" y="4304229"/>
            <a:ext cx="35719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500042"/>
            <a:ext cx="4500594" cy="71438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latin typeface="Monotype Corsiva" pitchFamily="66" charset="0"/>
              </a:rPr>
              <a:t>Сказочный  сундук</a:t>
            </a:r>
            <a:r>
              <a:rPr lang="ru-RU" dirty="0" smtClean="0">
                <a:latin typeface="Impact" pitchFamily="34" charset="0"/>
              </a:rPr>
              <a:t/>
            </a:r>
            <a:br>
              <a:rPr lang="ru-RU" dirty="0" smtClean="0">
                <a:latin typeface="Impact" pitchFamily="34" charset="0"/>
              </a:rPr>
            </a:br>
            <a:endParaRPr lang="ru-RU" dirty="0"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4929222" cy="1071570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 algn="l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1.« Царевна — индюшка».</a:t>
            </a:r>
          </a:p>
          <a:p>
            <a:pPr lvl="0" algn="l"/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Царевна-лягушка </a:t>
            </a:r>
          </a:p>
          <a:p>
            <a:pPr lvl="0" algn="l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lang="ru-RU" sz="2800" dirty="0" smtClean="0">
              <a:solidFill>
                <a:schemeClr val="tx1"/>
              </a:solidFill>
              <a:latin typeface="Impact" pitchFamily="34" charset="0"/>
            </a:endParaRPr>
          </a:p>
          <a:p>
            <a:pPr lvl="0" algn="l"/>
            <a:endParaRPr lang="ru-RU" sz="2800" dirty="0" smtClean="0">
              <a:solidFill>
                <a:schemeClr val="tx1"/>
              </a:solidFill>
              <a:latin typeface="Impact" pitchFamily="34" charset="0"/>
            </a:endParaRP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13314" name="Picture 2" descr="http://i.blog.fontanka.ru/photos/2013/02/580x380_7xeGtQy5PgBhsWc8Su5f.jpg"/>
          <p:cNvPicPr>
            <a:picLocks noChangeAspect="1" noChangeArrowheads="1"/>
          </p:cNvPicPr>
          <p:nvPr/>
        </p:nvPicPr>
        <p:blipFill>
          <a:blip r:embed="rId2" cstate="print"/>
          <a:srcRect l="2500" t="3554" r="2499" b="4028"/>
          <a:stretch>
            <a:fillRect/>
          </a:stretch>
        </p:blipFill>
        <p:spPr bwMode="auto">
          <a:xfrm>
            <a:off x="6215072" y="1000108"/>
            <a:ext cx="2841230" cy="194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16" name="Picture 4" descr="http://www.chudopredki.ru/uploads/posts/2009-12/1261572478_sivka_bur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143248"/>
            <a:ext cx="2821099" cy="190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18" name="Picture 6" descr="http://shkolazhizni.ru/img/content/i25/25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72008"/>
            <a:ext cx="2643205" cy="183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 rot="10800000" flipV="1">
            <a:off x="3786182" y="5324957"/>
            <a:ext cx="507209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Impact" pitchFamily="34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«По - собачьему велению».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 щучьему велению»</a:t>
            </a:r>
          </a:p>
          <a:p>
            <a:pPr lvl="0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9522978"/>
            <a:ext cx="1571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 щучьему велению»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143248"/>
            <a:ext cx="500066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«Сивка- будка».</a:t>
            </a:r>
          </a:p>
          <a:p>
            <a:pPr lvl="0"/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«Сивка-бурка»</a:t>
            </a: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8501089" y="3214686"/>
            <a:ext cx="42862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cs typeface="Times New Roman" pitchFamily="18" charset="0"/>
              </a:rPr>
              <a:t>2</a:t>
            </a:r>
            <a:endParaRPr lang="en-US" sz="2800" b="1" dirty="0" smtClean="0"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H="1" flipV="1">
            <a:off x="8215337" y="434446"/>
            <a:ext cx="5000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lang="en-US" sz="2800" b="1" dirty="0" smtClean="0"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1" y="4572008"/>
            <a:ext cx="35718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2800" b="1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4357718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Сказочный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4000" b="1" dirty="0" smtClean="0">
                <a:latin typeface="Monotype Corsiva" pitchFamily="66" charset="0"/>
              </a:rPr>
              <a:t>сундук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85926"/>
            <a:ext cx="5357850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4. «Сестрица Алёнушка и  братец Никитушка».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929066"/>
            <a:ext cx="5500726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5.«Петушок —  золотой пастушок»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Admin\Мои документы\Загрузки\иллюстрации к сказкам\петушок-золотой гребеш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285992"/>
            <a:ext cx="2784000" cy="208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5643578"/>
            <a:ext cx="564360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«Лапша  из топора»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Admin\Мои документы\Загрузки\иллюстрации к сказкам\лапша из топо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572008"/>
            <a:ext cx="2880000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2643182"/>
            <a:ext cx="5357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«Сестрица Алёнушка и братец Иванушка»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714884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«Петушок-золотой гребешок»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6000768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«Каша из топора»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://www.e1.ru/afisha/events/img/77047-1259764059_sestrica_alenushka_i_brat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42852"/>
            <a:ext cx="2462686" cy="198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Прямоугольник 13"/>
          <p:cNvSpPr/>
          <p:nvPr/>
        </p:nvSpPr>
        <p:spPr>
          <a:xfrm>
            <a:off x="8643966" y="285728"/>
            <a:ext cx="28575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715404" y="2357430"/>
            <a:ext cx="28575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8715404" y="4643446"/>
            <a:ext cx="28575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4643470" cy="571504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О какой сказке идёт речь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142984"/>
            <a:ext cx="4500594" cy="5429288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lvl="0"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1.Царь, три сына, стрела, болото.</a:t>
            </a:r>
          </a:p>
          <a:p>
            <a:pPr lvl="0"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2.Злая мачеха, падчерица, дочка, дед Мороз.</a:t>
            </a:r>
          </a:p>
          <a:p>
            <a:pPr lvl="0"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3.Отец, мачеха, фея, принц.</a:t>
            </a:r>
          </a:p>
          <a:p>
            <a:pPr lvl="0"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4.Печка, прорубь, щука.</a:t>
            </a:r>
          </a:p>
          <a:p>
            <a:pPr lvl="0"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5.Медведь, мужик, урожай.</a:t>
            </a:r>
          </a:p>
          <a:p>
            <a:pPr lvl="0"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6.Кум Тыква, синьор Помидор, мальчик-луковка.</a:t>
            </a:r>
          </a:p>
          <a:p>
            <a:pPr lvl="0"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7.Море,невод, корыто, старик, старуха.</a:t>
            </a:r>
          </a:p>
          <a:p>
            <a:pPr lvl="0"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8.Мальвина, Пьеро, Артемон, Карабас Барабас.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5357818" y="785794"/>
            <a:ext cx="357189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Царевна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лягушка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357298"/>
            <a:ext cx="35719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Морозко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928802"/>
            <a:ext cx="35719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Золушка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2500306"/>
            <a:ext cx="35719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По–щучьему велению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3071810"/>
            <a:ext cx="35719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Вершки- корешки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3571877"/>
            <a:ext cx="35719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Приключение </a:t>
            </a:r>
            <a:endParaRPr lang="en-US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Чиполлино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4572008"/>
            <a:ext cx="35719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 о рыбаке и рыбке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5572140"/>
            <a:ext cx="414340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Золотой ключик или приключения  Буратино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5357850" cy="78581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Из какой сказки эта песенка?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85720" y="1428736"/>
            <a:ext cx="5857916" cy="5214974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Мимо белого яблока луны,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Мимо красного яблока заката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Облака из неведомой страны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нам спешат и опять бегут куда-то.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Облака - белогривые лошадки.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Облака, что вы мчитесь без оглядки?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смотрите вы, пожалуйста, свысока,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по небу прокатите нас, облака.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3438" y="1142984"/>
            <a:ext cx="4038600" cy="5883285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050" name="Picture 2" descr="C:\Documents and Settings\Admin\Мои документы\Загрузки\иллюстрации к сказкам\трям,здравствуйт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929" y="1928802"/>
            <a:ext cx="2895071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4857760"/>
            <a:ext cx="235745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Трям! Здравствуйте!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detskie_pesni_-_oblaka_(zvukoff.ru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4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057" y="285728"/>
            <a:ext cx="5577587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Из какой сказки эта песенка?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3074" name="Picture 2" descr="C:\Documents and Settings\Admin\Мои документы\Загрузки\иллюстрации к сказкам\крошка енот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5" y="1571612"/>
            <a:ext cx="2662062" cy="205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1285860"/>
            <a:ext cx="6000792" cy="5286412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800" b="1" dirty="0" smtClean="0"/>
              <a:t> </a:t>
            </a:r>
            <a:br>
              <a:rPr lang="ru-RU" sz="3800" b="1" dirty="0" smtClean="0"/>
            </a:b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От улыбки хмурый день светлей, </a:t>
            </a:r>
            <a:br>
              <a:rPr lang="ru-RU" sz="1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От улыбки в небе радуга проснется... </a:t>
            </a:r>
            <a:br>
              <a:rPr lang="ru-RU" sz="1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Поделись улыбкою своей, </a:t>
            </a:r>
            <a:br>
              <a:rPr lang="ru-RU" sz="1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И она к тебе не раз еще вернется. </a:t>
            </a:r>
            <a:br>
              <a:rPr lang="ru-RU" sz="1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И тогда наверняка, вдруг запляшут облака,                                        </a:t>
            </a:r>
            <a:br>
              <a:rPr lang="ru-RU" sz="1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И кузнечик запиликает на скрипке... </a:t>
            </a:r>
            <a:br>
              <a:rPr lang="ru-RU" sz="1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С голубого ручейка начинается река, </a:t>
            </a:r>
            <a:br>
              <a:rPr lang="ru-RU" sz="1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Ну, а дружба начинается с улыбки. </a:t>
            </a:r>
            <a:br>
              <a:rPr lang="ru-RU" sz="1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С голубого ручейка начинается река, </a:t>
            </a:r>
            <a:br>
              <a:rPr lang="ru-RU" sz="1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Ну, а дружба начинается с улыбки. </a:t>
            </a:r>
            <a:br>
              <a:rPr lang="ru-RU" sz="1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6500826" y="4429132"/>
            <a:ext cx="250033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Крошка Енот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roshka-Enot-Ot-ulibki-st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86446" y="2000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08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79690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Из какой сказки эта песенка?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285860"/>
            <a:ext cx="4500594" cy="4714908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Если долго, долго, долго,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Если долго по тропинке,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Если долго по дорожке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Топать, ехать и бежать,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То, пожалуй, то, конечно,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То, наверно, верно, верно,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То, возможно, можно, можно,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Можно в Африку прийти!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352956" cy="521497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 descr="C:\Documents and Settings\Admin\Мои документы\Загрузки\иллюстрации к сказкам\красная шап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736"/>
            <a:ext cx="2760054" cy="385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5786454"/>
            <a:ext cx="28575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Красная</a:t>
            </a:r>
            <a:r>
              <a:rPr lang="ru-RU" dirty="0" smtClean="0"/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шапочка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detskie_pesni_-_pesenka_krasnoj_shapochki_(zvukoff.ru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14810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1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582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Из какой сказки эта песенка?</a:t>
            </a:r>
            <a:endParaRPr lang="ru-RU" sz="40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596" y="1071546"/>
            <a:ext cx="5000660" cy="5572164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синему морю к зелёной земле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Плыву я на белом своём корабле,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белом своём корабле,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белом своём корабле.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Меня не пугают ни волны, ни ветер,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Плыву я к единственной маме на свете,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Плыву я сквозь волны и ветер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единственной маме на свете. Плыву я сквозь волны и ветер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единственной маме на свете.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Загрузки\иллюстрации к сказкам\Мама для мамонтё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357298"/>
            <a:ext cx="2526771" cy="349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6000760" y="5436995"/>
            <a:ext cx="278608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дождика в четверг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detskie_pesni_-_pesenka_mamontenka_(zvukoff.ru)_mp3cut.foxcom.su_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790825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6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71480"/>
            <a:ext cx="6143668" cy="78581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latin typeface="Monotype Corsiva" pitchFamily="66" charset="0"/>
              </a:rPr>
              <a:t>Эпиграф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143116"/>
            <a:ext cx="6000792" cy="1357322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«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Сказка ложь да в ней намёк,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Добрым молодцам урок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.» 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                         А.С. Пуш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кин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1031" name="Picture 7" descr="C:\Documents and Settings\Admin\Мои документы\Загрузки\иллюстрации к сказкам\Мальвин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2925">
            <a:off x="6410953" y="3890104"/>
            <a:ext cx="2327591" cy="255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Documents and Settings\Admin\Мои документы\Загрузки\иллюстрации к сказкам\волк и 7 козля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6306">
            <a:off x="461779" y="3773002"/>
            <a:ext cx="1964199" cy="255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4578" name="Picture 2" descr="http://www.rusich1.ru/_ph/33/2/33568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214818"/>
            <a:ext cx="3124200" cy="2038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detskie_pesni_-_v_mire_mnogo_skazok_(zvukoff.ru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572296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Из какой сказки эта песенка?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1142984"/>
            <a:ext cx="4929222" cy="5500726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Пусть бегут неуклюже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Пешеходы по лужам,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вода - по асфальту рекой.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неясно прохожим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этот день непогожий,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Почему я веселый такой.</a:t>
            </a: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    Я играю на гармошке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    У прохожих на виду...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    К сожаленью, день    рожденья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    Только раз в году.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    К сожаленью, день рожденья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    Только раз в году.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Impact" pitchFamily="34" charset="0"/>
              </a:rPr>
              <a:t/>
            </a:r>
            <a:br>
              <a:rPr lang="ru-RU" sz="2400" dirty="0" smtClean="0">
                <a:latin typeface="Impact" pitchFamily="34" charset="0"/>
              </a:rPr>
            </a:br>
            <a:endParaRPr lang="ru-RU" sz="2400" dirty="0">
              <a:latin typeface="Impact" pitchFamily="34" charset="0"/>
            </a:endParaRPr>
          </a:p>
        </p:txBody>
      </p:sp>
      <p:pic>
        <p:nvPicPr>
          <p:cNvPr id="3074" name="Picture 2" descr="C:\Documents and Settings\Admin\Мои документы\Загрузки\иллюстрации к сказкам\чебураш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285860"/>
            <a:ext cx="2623104" cy="356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5429265"/>
            <a:ext cx="264320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Крокодил Гена и его друзья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detskie_pesni_-_pust_begut_neukljuzhi_(zvukoff.ru)_mp3cut.foxcom.su_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3241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64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5715040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Разгадай  имена героев сказки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643050"/>
            <a:ext cx="28575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срКанаяокчаШпа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714488"/>
            <a:ext cx="271464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роКукачРабя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72264" y="7358090"/>
            <a:ext cx="2133600" cy="365125"/>
          </a:xfrm>
        </p:spPr>
        <p:txBody>
          <a:bodyPr/>
          <a:lstStyle/>
          <a:p>
            <a:fld id="{FBC49775-4B63-4D12-8EFF-1DE6F06512B8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5122" name="Picture 2" descr="http://www.asn-news.ru/uploads/news/photo/l/zolotoe_jajc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286124"/>
            <a:ext cx="4273050" cy="280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 flipV="1">
            <a:off x="4572000" y="8358220"/>
            <a:ext cx="4181476" cy="64294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4" name="Picture 4" descr="http://dreamworlds.ru/uploads/posts/2009-03/1238329332_price_rid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71744"/>
            <a:ext cx="2831520" cy="367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 flipH="1">
            <a:off x="-6358014" y="2071678"/>
            <a:ext cx="1714512" cy="409733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Интернет-ресурсы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215370" cy="5429288"/>
          </a:xfrm>
        </p:spPr>
        <p:txBody>
          <a:bodyPr>
            <a:normAutofit fontScale="925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Все песенки: </a:t>
            </a:r>
            <a:r>
              <a:rPr lang="ru-RU" sz="2000" b="1" u="sng" dirty="0" smtClean="0">
                <a:solidFill>
                  <a:schemeClr val="tx1"/>
                </a:solidFill>
              </a:rPr>
              <a:t>http://x-minus.org/search/ Минусовки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Шаблон титульного листа:</a:t>
            </a:r>
            <a:r>
              <a:rPr lang="ru-RU" sz="2000" dirty="0" smtClean="0">
                <a:solidFill>
                  <a:schemeClr val="tx1"/>
                </a:solidFill>
              </a:rPr>
              <a:t>http://plotnikova.blogspot.ru/2010/05/blog-post_28.htm 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Слайд 2:</a:t>
            </a:r>
            <a:r>
              <a:rPr lang="ru-RU" sz="2000" dirty="0" smtClean="0">
                <a:solidFill>
                  <a:schemeClr val="tx1"/>
                </a:solidFill>
              </a:rPr>
              <a:t> Мальвина: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https://encrypted-tbn0.gstatic.com/images?q=tbn:ANd9GcSdIsqaU6w5xVy-m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Конёк-горбунок - -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http://www.rusich1.ru/_ph/33/2/33568478.jpg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Волк и семеро козлят: 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http://upload.wikimedia.org/wikipedia/commons/thumb/a/a8/Wolf_und_sieben_Geisslein_%282%29.jpg/426px-Wolf_und_sieben_Geisslein_%282%29.jpg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Слайд 7</a:t>
            </a:r>
            <a:r>
              <a:rPr lang="ru-RU" sz="2000" dirty="0" smtClean="0">
                <a:solidFill>
                  <a:schemeClr val="tx1"/>
                </a:solidFill>
              </a:rPr>
              <a:t>:Гуси-лебеди 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5"/>
              </a:rPr>
              <a:t>http://moiskazki.com/site/images/tales/30.jpg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Царевна –лягушка - </a:t>
            </a:r>
            <a:r>
              <a:rPr lang="en-US" sz="2000" dirty="0" smtClean="0">
                <a:hlinkClick r:id="rId6"/>
              </a:rPr>
              <a:t>http://i.blog.fontanka.ru/photos/2013/02/580x380_7xeGtQy5PgBhsWc8Su5f.jpg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Баба Яга – </a:t>
            </a:r>
            <a:r>
              <a:rPr lang="en-US" sz="2000" dirty="0" smtClean="0">
                <a:hlinkClick r:id="rId7"/>
              </a:rPr>
              <a:t>http://go3.imgsmail.ru/imgpreview?key=675b951328ba4fe3&amp;mb=imgdb_preview_145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Финист- ясный сокол -  </a:t>
            </a:r>
            <a:r>
              <a:rPr lang="en-US" sz="2000" dirty="0" smtClean="0">
                <a:hlinkClick r:id="rId8"/>
              </a:rPr>
              <a:t>http://i009.radikal.ru/0903/44/fe7058819858.jpg</a:t>
            </a:r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8572560" cy="5715040"/>
          </a:xfrm>
        </p:spPr>
        <p:txBody>
          <a:bodyPr>
            <a:normAutofit/>
          </a:bodyPr>
          <a:lstStyle/>
          <a:p>
            <a:pPr algn="l"/>
            <a:endParaRPr lang="ru-RU" sz="2000" dirty="0" smtClean="0"/>
          </a:p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Слайд 8 : </a:t>
            </a:r>
            <a:r>
              <a:rPr lang="ru-RU" sz="2000" dirty="0" smtClean="0">
                <a:solidFill>
                  <a:schemeClr val="tx1"/>
                </a:solidFill>
              </a:rPr>
              <a:t>гуси-лебеди</a:t>
            </a:r>
          </a:p>
          <a:p>
            <a:r>
              <a:rPr lang="en-US" sz="2000" dirty="0" smtClean="0">
                <a:hlinkClick r:id="rId2"/>
              </a:rPr>
              <a:t>http://tvtm.ru/upload/video/thumbs/medium/2013/11/12/b40768bfba400b41445356abd1a9abdb1384274649-52825ad92eb35.jpg</a:t>
            </a:r>
            <a:endParaRPr lang="ru-RU" sz="2000" dirty="0" smtClean="0"/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Сивка-бурка -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hlinkClick r:id="rId3"/>
              </a:rPr>
              <a:t>http://mirfentazy.ru/russkie-narodnie-skazki/sivka-burka-s-kartinkami-russkaya-narodnaya-skazka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Сестрица Алёнушка и братец Иванушка -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  <a:hlinkClick r:id="rId4"/>
              </a:rPr>
              <a:t>http://www.e1.ru/afisha/events/img/77047-1259764059_sestrica_alenushka_i_bratec.jpg</a:t>
            </a:r>
            <a:endParaRPr lang="ru-RU" sz="20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Иван- крестьянский сын и Чудо – Юдо: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  <a:hlinkClick r:id="rId5"/>
              </a:rPr>
              <a:t>http://my-hit.tv/upload/video/thumbs/medium/c/0/3/0dfa12d46acc7c5f8a7edca2100e23e1.jpg</a:t>
            </a:r>
            <a:endParaRPr lang="ru-RU" sz="20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Интернет-ресурсы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8143932" cy="5500726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Слайд 9:</a:t>
            </a:r>
            <a:r>
              <a:rPr lang="ru-RU" sz="1800" dirty="0" smtClean="0">
                <a:solidFill>
                  <a:schemeClr val="tx1"/>
                </a:solidFill>
              </a:rPr>
              <a:t> мальчик- с пальчик: 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http://www.folktales.ru/Images/Test1/015.jpg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Липунюшка - 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http://russianpoetry.ru/images/photos/medium/article114208.jpg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Дюймовочка -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http://www.zhirafik.ru/files/images/duymovochka.jpg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10:  огниво -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hlinkClick r:id="rId5"/>
              </a:rPr>
              <a:t>http://tvoyaskazka.ru/wp-content/uploads/2012/10/%D0%9E%D0%B3%D0%BD%D0%B8%D0%B2%D0%BE.jpg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Волшебник  изумрудного города - </a:t>
            </a:r>
            <a:r>
              <a:rPr lang="en-US" sz="1800" dirty="0" smtClean="0">
                <a:solidFill>
                  <a:schemeClr val="tx1"/>
                </a:solidFill>
                <a:hlinkClick r:id="rId6"/>
              </a:rPr>
              <a:t>http://www.ogoom.com/uploads/posts/2010-02/1265069325_32aa0d55-5dce-49e2-bba7-65433796c2b0.jpg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Слайд 11: </a:t>
            </a:r>
            <a:r>
              <a:rPr lang="ru-RU" sz="1800" dirty="0" smtClean="0">
                <a:solidFill>
                  <a:schemeClr val="tx1"/>
                </a:solidFill>
              </a:rPr>
              <a:t>Маша и медведь - </a:t>
            </a:r>
            <a:r>
              <a:rPr lang="en-US" sz="1800" dirty="0" smtClean="0">
                <a:solidFill>
                  <a:schemeClr val="tx1"/>
                </a:solidFill>
                <a:hlinkClick r:id="rId7"/>
              </a:rPr>
              <a:t>http://s.rpod.ru/data/pictures/00/00/01/31/54/8a9528efd0b4dfa2048289f9ba0336c0.jpg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Сказка о мёртвой царевне - </a:t>
            </a:r>
            <a:r>
              <a:rPr lang="en-US" sz="1800" dirty="0" smtClean="0">
                <a:solidFill>
                  <a:schemeClr val="tx1"/>
                </a:solidFill>
                <a:hlinkClick r:id="rId8"/>
              </a:rPr>
              <a:t>http://gifakt.ru/wp-content/uploads/2012/09/c8db634a455960c4a91af38f9ab.jpg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Снежная королева -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hlinkClick r:id="rId9"/>
              </a:rPr>
              <a:t>http://go1.imgsmail.ru/imgpreview?key=1f6a4e47d12cceb9&amp;mb=imgdb_preview_380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Царевна-лебедь - </a:t>
            </a:r>
            <a:r>
              <a:rPr lang="en-US" sz="1800" dirty="0" smtClean="0">
                <a:solidFill>
                  <a:schemeClr val="tx1"/>
                </a:solidFill>
                <a:hlinkClick r:id="rId10"/>
              </a:rPr>
              <a:t>http://lujicajazz.narod.ru/Resize.JPG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Золушка -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hlinkClick r:id="rId11"/>
              </a:rPr>
              <a:t>http://img0.liveinternet.ru/images/attach/b/3/29/871/29871045_1217526168_Cinerellacoveroriginalscancolouredcropsmaller_JPG_w560h860.jpg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Интернет-ресурсы</a:t>
            </a: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44" y="642918"/>
            <a:ext cx="8858312" cy="607223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Слайд 12:</a:t>
            </a:r>
            <a:r>
              <a:rPr lang="ru-RU" sz="1800" dirty="0" smtClean="0">
                <a:solidFill>
                  <a:schemeClr val="tx1"/>
                </a:solidFill>
              </a:rPr>
              <a:t> Снегурочка - 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http://f9.ifotki.info/org/a38b6266fc10318683989d4e175c2484bc7211107332796.jpg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Колобок -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hlinkClick r:id="rId3"/>
              </a:rPr>
              <a:t>http://www.krokha.ru/img/articles/8m.jpg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Морозко -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http://img23.imageshack.us/img23/801/0ypt.jpg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Кот в сапогах - </a:t>
            </a:r>
            <a:r>
              <a:rPr lang="en-US" sz="1800" dirty="0" smtClean="0">
                <a:solidFill>
                  <a:schemeClr val="tx1"/>
                </a:solidFill>
                <a:hlinkClick r:id="rId5"/>
              </a:rPr>
              <a:t>http://festival.1september.ru/articles/577118/img4.jpg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Слайд 13: </a:t>
            </a:r>
            <a:r>
              <a:rPr lang="ru-RU" sz="1800" dirty="0" smtClean="0">
                <a:solidFill>
                  <a:schemeClr val="tx1"/>
                </a:solidFill>
              </a:rPr>
              <a:t>царевна-лягушка -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hlinkClick r:id="rId6"/>
              </a:rPr>
              <a:t>http://i.blog.fontanka.ru/photos/2013/02/580x380_7xeGtQy5PgBhsWc8Su5f.jpg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Сивка-бурка - </a:t>
            </a:r>
            <a:r>
              <a:rPr lang="en-US" sz="1800" dirty="0" smtClean="0">
                <a:solidFill>
                  <a:schemeClr val="tx1"/>
                </a:solidFill>
                <a:hlinkClick r:id="rId7"/>
              </a:rPr>
              <a:t>http://www.chudopredki.ru/uploads/posts/2009-12/1261572478_sivka_burka.jpg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По-щучьему велению - </a:t>
            </a:r>
            <a:r>
              <a:rPr lang="en-US" sz="1800" dirty="0" smtClean="0">
                <a:solidFill>
                  <a:schemeClr val="tx1"/>
                </a:solidFill>
                <a:hlinkClick r:id="rId8"/>
              </a:rPr>
              <a:t>http://shkolazhizni.ru/img/content/i25/25188.jpg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Слайд 14: </a:t>
            </a:r>
            <a:r>
              <a:rPr lang="ru-RU" sz="1800" dirty="0" smtClean="0">
                <a:solidFill>
                  <a:schemeClr val="tx1"/>
                </a:solidFill>
              </a:rPr>
              <a:t>Каша из топора </a:t>
            </a:r>
            <a:r>
              <a:rPr lang="en-US" sz="1800" dirty="0" smtClean="0">
                <a:solidFill>
                  <a:schemeClr val="tx1"/>
                </a:solidFill>
                <a:hlinkClick r:id="rId9"/>
              </a:rPr>
              <a:t>http://beautiful-all.narod.ru/Skazki/sk10/10.html</a:t>
            </a:r>
            <a:r>
              <a:rPr lang="ru-RU" sz="1800" dirty="0" smtClean="0">
                <a:solidFill>
                  <a:schemeClr val="tx1"/>
                </a:solidFill>
                <a:hlinkClick r:id="rId9"/>
              </a:rPr>
              <a:t>з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Петушок-золотой гребешок:</a:t>
            </a:r>
            <a:r>
              <a:rPr lang="ru-RU" sz="1800" dirty="0" smtClean="0"/>
              <a:t>: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/>
                </a:solidFill>
                <a:hlinkClick r:id="rId10"/>
              </a:rPr>
              <a:t>http://www.planetaskazok.ru/images/stories/russian/petushok_zolotoi_grebeshok/img_05.jpg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Чебурашка: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hlinkClick r:id="rId11"/>
              </a:rPr>
              <a:t>http://www.planetaskazok.ru/images/stories/uspensky/krokodil_gena_i_ego_druzia/img_05.jpg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Спящая царевна: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hlinkClick r:id="rId12"/>
              </a:rPr>
              <a:t>https://encrypted-tbn1.gstatic.com/images?q=tbn:ANd9GcRaSueywcORIqFZj8Oy9o3vsdQdj5mtz0bX86ajeSzuVKw_pwUO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Интернет-ресурсы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071546"/>
            <a:ext cx="7858180" cy="5286412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Слайд 17: </a:t>
            </a:r>
            <a:r>
              <a:rPr lang="ru-RU" sz="1800" dirty="0" smtClean="0">
                <a:solidFill>
                  <a:schemeClr val="tx1"/>
                </a:solidFill>
              </a:rPr>
              <a:t>Крошка Енот: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http://img.labirint.ru/images/comments_pic/1108/03labqh8m1298554415.jpg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Слайд 19: </a:t>
            </a:r>
            <a:r>
              <a:rPr lang="ru-RU" sz="1800" dirty="0" smtClean="0">
                <a:solidFill>
                  <a:schemeClr val="tx1"/>
                </a:solidFill>
              </a:rPr>
              <a:t>Мама для мамонтёнка: 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http://audioskazki.info/uploads/1291563680_mama-dlya-mamontenka8.jpg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Слайд20</a:t>
            </a:r>
            <a:r>
              <a:rPr lang="ru-RU" sz="1800" dirty="0" smtClean="0">
                <a:solidFill>
                  <a:schemeClr val="tx1"/>
                </a:solidFill>
              </a:rPr>
              <a:t>: </a:t>
            </a:r>
            <a:r>
              <a:rPr lang="ru-RU" sz="1800" dirty="0" err="1" smtClean="0">
                <a:solidFill>
                  <a:schemeClr val="tx1"/>
                </a:solidFill>
              </a:rPr>
              <a:t>Чебурашка</a:t>
            </a:r>
            <a:r>
              <a:rPr lang="ru-RU" sz="1800" dirty="0" smtClean="0">
                <a:solidFill>
                  <a:schemeClr val="tx1"/>
                </a:solidFill>
              </a:rPr>
              <a:t>: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http://www.planetaskazok.ru/images/stories/uspensky/krokodil_gena_i_ego_druzia/img_05.jpg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Слайд 21: </a:t>
            </a:r>
            <a:r>
              <a:rPr lang="ru-RU" sz="1800" dirty="0" smtClean="0">
                <a:solidFill>
                  <a:schemeClr val="tx1"/>
                </a:solidFill>
              </a:rPr>
              <a:t>Красная шапочка – </a:t>
            </a:r>
            <a:r>
              <a:rPr lang="en-US" sz="1800" dirty="0" smtClean="0">
                <a:solidFill>
                  <a:schemeClr val="tx1"/>
                </a:solidFill>
                <a:hlinkClick r:id="rId5"/>
              </a:rPr>
              <a:t>http://dreamworlds.ru/uploads/posts/2009-03/1238329332_price_riding1.jpg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Курочка ряба - </a:t>
            </a:r>
            <a:r>
              <a:rPr lang="en-US" sz="1800" dirty="0" smtClean="0">
                <a:solidFill>
                  <a:schemeClr val="tx1"/>
                </a:solidFill>
                <a:hlinkClick r:id="rId6"/>
              </a:rPr>
              <a:t>http://www.asn-news.ru/uploads/news/photo/l/zolotoe_jajco.jpeg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2"/>
            <a:ext cx="4286280" cy="78581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Ответь на вопросы 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5715040" cy="857256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Как звали девочку с голубыми волосами?</a:t>
            </a:r>
            <a:endParaRPr lang="ru-RU" sz="11200" dirty="0" smtClean="0"/>
          </a:p>
          <a:p>
            <a:pPr algn="l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dirty="0"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1500174"/>
            <a:ext cx="221457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Мальвина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000372"/>
            <a:ext cx="571504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Кто является подругой Кощея Бессмертного?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2285992"/>
            <a:ext cx="221457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2.Баба Яга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256"/>
            <a:ext cx="571504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3.Назовите главного героя сказки «По щучьему велению»  </a:t>
            </a:r>
            <a:r>
              <a:rPr lang="ru-RU" sz="2800" dirty="0" smtClean="0"/>
              <a:t>                                  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429264"/>
            <a:ext cx="571504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Как звали 3 медведей из сказки Льва Толстого «3 медведя»?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4143381"/>
            <a:ext cx="214314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4.Михаил Потапыч, Настасья Петровна, Мишутка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3286124"/>
            <a:ext cx="221457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3.Емеля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500042"/>
            <a:ext cx="4429156" cy="714379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Ответь на вопросы 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5357850" cy="1071570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Как звали 3 поросят из сказки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«3 поросёнка» 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1643050"/>
            <a:ext cx="2714644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5.Нуф-Нуф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Наф-Наф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Ниф-Ниф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714752"/>
            <a:ext cx="4214842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Красна девица грустна,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Ей не нравится весна,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Ей на солнце тяжко,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Слёзы льёт бедняжка.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4500570"/>
            <a:ext cx="264320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6.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Снегурочка</a:t>
            </a:r>
            <a:r>
              <a:rPr lang="ru-RU" sz="2800" b="1" i="1" dirty="0" smtClean="0"/>
              <a:t>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00042"/>
            <a:ext cx="4313474" cy="71438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Ответь на вопросы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4857784" cy="1071570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7.Какие волшебные вещи есть в русских сказках?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143248"/>
            <a:ext cx="485778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8.Где спрятался седьмой козлёнок?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5008" y="1357298"/>
            <a:ext cx="3143272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7.топор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клубок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дубинка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дудочка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шапка-невидимка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скатерть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самобранка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8" y="3769912"/>
            <a:ext cx="314327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8.под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печкой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429132"/>
            <a:ext cx="485778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9.Где баба взяла муку на колобок?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86446" y="4664799"/>
            <a:ext cx="3071834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9.наскребла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сусекам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715016"/>
            <a:ext cx="485778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 Из чего фея сделала Золушке карету?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6072206"/>
            <a:ext cx="307183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тыквы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3073" grpId="0" animBg="1"/>
      <p:bldP spid="3074" grpId="0" animBg="1"/>
      <p:bldP spid="8" grpId="0" animBg="1"/>
      <p:bldP spid="3075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428604"/>
            <a:ext cx="4357718" cy="78581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Ответь на вопросы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5286412" cy="1000132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Кто одолел таракана из сказки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 Чуковского «Тараканище»?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1857364"/>
            <a:ext cx="264320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11.воробей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214686"/>
            <a:ext cx="528641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12. Кто доставил доктора Айболита в Африку?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3286124"/>
            <a:ext cx="257176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12.орёл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72074"/>
            <a:ext cx="528641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 Как в сказках называют лису?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4071942"/>
            <a:ext cx="2571768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13.лисичка- сестричка, кумушка,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Патрикеевна, лисонька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71480"/>
            <a:ext cx="4357718" cy="135732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В каких сказках живёт баба Яга?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45719" cy="4525963"/>
          </a:xfrm>
        </p:spPr>
        <p:txBody>
          <a:bodyPr/>
          <a:lstStyle/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pPr algn="ctr"/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357826"/>
            <a:ext cx="1857388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Царевна-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лягушка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3143248"/>
            <a:ext cx="178595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Гуси-лебеди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5786454"/>
            <a:ext cx="271464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Финист- ясный сокол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 flipH="1">
            <a:off x="9358345" y="5052074"/>
            <a:ext cx="285753" cy="45719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             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moiskazki.com/site/images/tales/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2655000" cy="212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60" name="Picture 4" descr="http://i.blog.fontanka.ru/photos/2013/02/580x380_7xeGtQy5PgBhsWc8Su5f.jpg"/>
          <p:cNvPicPr>
            <a:picLocks noChangeAspect="1" noChangeArrowheads="1"/>
          </p:cNvPicPr>
          <p:nvPr/>
        </p:nvPicPr>
        <p:blipFill>
          <a:blip r:embed="rId3" cstate="print"/>
          <a:srcRect l="2500" t="3554" r="2499" b="4028"/>
          <a:stretch>
            <a:fillRect/>
          </a:stretch>
        </p:blipFill>
        <p:spPr bwMode="auto">
          <a:xfrm>
            <a:off x="357158" y="4643446"/>
            <a:ext cx="2714644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62" name="Picture 6" descr="http://s001.radikal.ru/i193/1102/d3/6813e801c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42852"/>
            <a:ext cx="2058840" cy="309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4" name="Picture 8" descr="http://i009.radikal.ru/0903/44/fe70588198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357562"/>
            <a:ext cx="3107910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Назови  сказки с главным героем Иваном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4929198"/>
            <a:ext cx="2143140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Иван- крестьянский сын и Чудо - Юдо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3500430" y="2928934"/>
            <a:ext cx="2143140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Сестрица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братец Иванушка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Admin\Мои документы\Загрузки\иллюстрации к сказкам\сивка-бур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801019" cy="241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 flipH="1">
            <a:off x="3428992" y="1357298"/>
            <a:ext cx="214314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Сивка-бурка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2143116"/>
            <a:ext cx="221457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Гуси-лебеди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8434" name="Picture 2" descr="http://tvtm.ru/upload/video/thumbs/medium/2013/11/12/b40768bfba400b41445356abd1a9abdb1384274649-52825ad92eb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43380"/>
            <a:ext cx="2912601" cy="241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436" name="Picture 4" descr="http://www.e1.ru/afisha/events/img/77047-1259764059_sestrica_alenushka_i_brat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85860"/>
            <a:ext cx="2686566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442" name="Picture 10" descr="http://my-hit.tv/upload/video/thumbs/medium/c/0/3/0dfa12d46acc7c5f8a7edca2100e23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929066"/>
            <a:ext cx="2519999" cy="252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Самые маленькие по росту герои сказок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5072074"/>
            <a:ext cx="235745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Липунюшка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5715016"/>
            <a:ext cx="250033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214950"/>
            <a:ext cx="2428892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Мальчик- с- мальчик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9775-4B63-4D12-8EFF-1DE6F06512B8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7412" name="Picture 4" descr="http://www.folktales.ru/Images/Test1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2818723" cy="248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414" name="Picture 6" descr="http://russianpoetry.ru/images/photos/medium/article114208.jpg"/>
          <p:cNvPicPr>
            <a:picLocks noChangeAspect="1" noChangeArrowheads="1"/>
          </p:cNvPicPr>
          <p:nvPr/>
        </p:nvPicPr>
        <p:blipFill>
          <a:blip r:embed="rId3" cstate="print"/>
          <a:srcRect t="27062"/>
          <a:stretch>
            <a:fillRect/>
          </a:stretch>
        </p:blipFill>
        <p:spPr bwMode="auto">
          <a:xfrm>
            <a:off x="6143636" y="1714488"/>
            <a:ext cx="2671383" cy="252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416" name="Picture 8" descr="http://www.zhirafik.ru/files/images/duymovoc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57496"/>
            <a:ext cx="2533650" cy="2381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1780</TotalTime>
  <Words>981</Words>
  <Application>Microsoft Office PowerPoint</Application>
  <PresentationFormat>Экран (4:3)</PresentationFormat>
  <Paragraphs>241</Paragraphs>
  <Slides>26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Конкурсная программа для  обучающихся 4 класса «В мире много сказок»</vt:lpstr>
      <vt:lpstr>Эпиграф</vt:lpstr>
      <vt:lpstr>Ответь на вопросы </vt:lpstr>
      <vt:lpstr>Ответь на вопросы </vt:lpstr>
      <vt:lpstr>Ответь на вопросы</vt:lpstr>
      <vt:lpstr>Ответь на вопросы</vt:lpstr>
      <vt:lpstr>В каких сказках живёт баба Яга?</vt:lpstr>
      <vt:lpstr>Назови  сказки с главным героем Иваном</vt:lpstr>
      <vt:lpstr>Самые маленькие по росту герои сказок</vt:lpstr>
      <vt:lpstr>Чьи это вещи?</vt:lpstr>
      <vt:lpstr>Угадай героя</vt:lpstr>
      <vt:lpstr>Угадай героя</vt:lpstr>
      <vt:lpstr>  Сказочный  сундук </vt:lpstr>
      <vt:lpstr>Сказочный сундук</vt:lpstr>
      <vt:lpstr>О какой сказке идёт речь</vt:lpstr>
      <vt:lpstr>Из какой сказки эта песенка?</vt:lpstr>
      <vt:lpstr>Из какой сказки эта песенка?</vt:lpstr>
      <vt:lpstr>Из какой сказки эта песенка?</vt:lpstr>
      <vt:lpstr>Из какой сказки эта песенка?</vt:lpstr>
      <vt:lpstr>Из какой сказки эта песенка?</vt:lpstr>
      <vt:lpstr>Разгадай  имена героев сказки</vt:lpstr>
      <vt:lpstr>Интернет-ресурсы</vt:lpstr>
      <vt:lpstr>Интернет-ресурсы</vt:lpstr>
      <vt:lpstr>Интернет-ресурсы</vt:lpstr>
      <vt:lpstr>Интернет-ресурсы</vt:lpstr>
      <vt:lpstr>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Сказки,сказки</dc:title>
  <dc:creator>Admin</dc:creator>
  <cp:lastModifiedBy>Admin</cp:lastModifiedBy>
  <cp:revision>206</cp:revision>
  <dcterms:created xsi:type="dcterms:W3CDTF">2013-02-05T20:58:00Z</dcterms:created>
  <dcterms:modified xsi:type="dcterms:W3CDTF">2015-11-25T18:33:07Z</dcterms:modified>
</cp:coreProperties>
</file>