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4" r:id="rId13"/>
    <p:sldId id="268" r:id="rId14"/>
    <p:sldId id="269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0" b="1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istral" pitchFamily="66" charset="0"/>
            </a:endParaRPr>
          </a:p>
          <a:p>
            <a:pPr algn="ctr"/>
            <a:r>
              <a:rPr lang="ru-RU" sz="96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  </a:t>
            </a:r>
            <a:r>
              <a:rPr lang="ru-RU" sz="9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ТЕАТР </a:t>
            </a:r>
            <a:r>
              <a:rPr lang="ru-RU" sz="96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И </a:t>
            </a:r>
            <a:r>
              <a:rPr lang="ru-RU" sz="9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ЛЮДИ…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3105835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воспитатель МАДОУ «Детский сад №35» Смирнова Г.В.</a:t>
            </a:r>
          </a:p>
        </p:txBody>
      </p:sp>
      <p:pic>
        <p:nvPicPr>
          <p:cNvPr id="1028" name="Picture 4" descr="C:\Users\user\Desktop\theatre-vector-musical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05835"/>
            <a:ext cx="3456384" cy="30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49287058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4518"/>
            <a:ext cx="8928992" cy="58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16632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ТЕАТР ТЕНЕЙ</a:t>
            </a:r>
            <a:endParaRPr lang="ru-RU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ТЕАТР 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ТАНТАМАРЕСКА</a:t>
            </a:r>
            <a:endParaRPr lang="ru-RU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098" name="Picture 2" descr="C:\Users\user\Desktop\jQXqL6RgUx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12125" r="29066" b="21605"/>
          <a:stretch/>
        </p:blipFill>
        <p:spPr bwMode="auto">
          <a:xfrm>
            <a:off x="1763688" y="1340768"/>
            <a:ext cx="53285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DSCF7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15518" r="9288"/>
          <a:stretch/>
        </p:blipFill>
        <p:spPr bwMode="auto">
          <a:xfrm>
            <a:off x="899592" y="1052735"/>
            <a:ext cx="7272808" cy="54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762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0" y="822503"/>
            <a:ext cx="8809298" cy="587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37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141">
            <a:off x="385553" y="625916"/>
            <a:ext cx="4244885" cy="2348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5bb6666d5ee7ff1b5e0d769dd7tm--suveniry-i-podarki-kartonnyj-dekor-tantamareski-pingvi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23" y="260648"/>
            <a:ext cx="3100617" cy="2651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2379" r="7739" b="3252"/>
          <a:stretch/>
        </p:blipFill>
        <p:spPr bwMode="auto">
          <a:xfrm>
            <a:off x="2123728" y="2996952"/>
            <a:ext cx="4680520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86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b12699d294d79607f1e9ce7fc1c7af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8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0191108_0918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16072" b="13686"/>
          <a:stretch/>
        </p:blipFill>
        <p:spPr bwMode="auto">
          <a:xfrm>
            <a:off x="1907704" y="1484784"/>
            <a:ext cx="5228948" cy="37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0191108_0921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7"/>
          <a:stretch/>
        </p:blipFill>
        <p:spPr bwMode="auto">
          <a:xfrm>
            <a:off x="700396" y="1052736"/>
            <a:ext cx="776003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20191108_0923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5"/>
            <a:ext cx="8640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20191108_0925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289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91108_092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4252" b="5296"/>
          <a:stretch/>
        </p:blipFill>
        <p:spPr bwMode="auto">
          <a:xfrm rot="20614857">
            <a:off x="437739" y="678429"/>
            <a:ext cx="4055237" cy="241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191108_0924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r="6812" b="4504"/>
          <a:stretch/>
        </p:blipFill>
        <p:spPr bwMode="auto">
          <a:xfrm rot="21061678">
            <a:off x="361280" y="3501610"/>
            <a:ext cx="3408888" cy="259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191108_0922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0747" r="5703" b="7898"/>
          <a:stretch/>
        </p:blipFill>
        <p:spPr bwMode="auto">
          <a:xfrm rot="837776">
            <a:off x="4300677" y="558243"/>
            <a:ext cx="4281274" cy="2380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0191108_0926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4792" b="5847"/>
          <a:stretch/>
        </p:blipFill>
        <p:spPr bwMode="auto">
          <a:xfrm>
            <a:off x="3851919" y="3284984"/>
            <a:ext cx="485419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91108_0919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b="8068"/>
          <a:stretch/>
        </p:blipFill>
        <p:spPr bwMode="auto">
          <a:xfrm>
            <a:off x="1403649" y="764704"/>
            <a:ext cx="29523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0191108_0922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 b="3732"/>
          <a:stretch/>
        </p:blipFill>
        <p:spPr bwMode="auto">
          <a:xfrm>
            <a:off x="4499992" y="1052736"/>
            <a:ext cx="3357481" cy="512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0191108_0927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r="6437"/>
          <a:stretch/>
        </p:blipFill>
        <p:spPr bwMode="auto">
          <a:xfrm>
            <a:off x="323528" y="404664"/>
            <a:ext cx="851368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191108_0933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632"/>
            <a:ext cx="90730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in-10\Desktop\398843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57606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user\Desktop\20191108_0929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8365" r="12377" b="4901"/>
          <a:stretch/>
        </p:blipFill>
        <p:spPr bwMode="auto">
          <a:xfrm rot="21184061">
            <a:off x="378121" y="483784"/>
            <a:ext cx="5376549" cy="383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0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РЕЖЕССЕР</a:t>
            </a:r>
          </a:p>
        </p:txBody>
      </p:sp>
      <p:pic>
        <p:nvPicPr>
          <p:cNvPr id="3" name="Picture 4" descr="C:\Users\user\Desktop\ec6d854a9f7369be3afbee51f62e9d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773238"/>
            <a:ext cx="567848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user\Desktop\439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3224"/>
            <a:ext cx="8928992" cy="583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7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ЗВУКОРЕЖЕССЕР</a:t>
            </a:r>
          </a:p>
        </p:txBody>
      </p:sp>
      <p:pic>
        <p:nvPicPr>
          <p:cNvPr id="3" name="Picture 5" descr="C:\Users\user\Desktop\70646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412875"/>
            <a:ext cx="666432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8928992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Mistral" pitchFamily="66" charset="0"/>
              </a:rPr>
              <a:t>ХУДОЖНИК- ДЕКОРАТОР</a:t>
            </a:r>
          </a:p>
        </p:txBody>
      </p:sp>
      <p:pic>
        <p:nvPicPr>
          <p:cNvPr id="3" name="Picture 4" descr="C:\Users\user\Desktop\fa393919f1a1372d1b85a954cdcfe56a00637017_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8055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user\Desktop\de976c94-1dd9-4140-829e-368b2e3fbd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4924"/>
            <a:ext cx="8784976" cy="57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5256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ГРИМЁР</a:t>
            </a:r>
          </a:p>
        </p:txBody>
      </p:sp>
      <p:pic>
        <p:nvPicPr>
          <p:cNvPr id="3" name="Picture 4" descr="C:\Users\user\Desktop\DSC_1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16113"/>
            <a:ext cx="5089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user\Desktop\77777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691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user\Desktop\C5ovSyoUYAAH7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4" y="896526"/>
            <a:ext cx="8694658" cy="581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КОСТЮМЕР</a:t>
            </a:r>
          </a:p>
        </p:txBody>
      </p:sp>
      <p:pic>
        <p:nvPicPr>
          <p:cNvPr id="3" name="Picture 3" descr="C:\Users\user\Desktop\xl_2016123112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412776"/>
            <a:ext cx="66675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user\Desktop\flutecostumedesigns_0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72493"/>
            <a:ext cx="8784976" cy="588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5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Aktersko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196975"/>
            <a:ext cx="74072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er\Desktop\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8" y="980728"/>
            <a:ext cx="8774781" cy="577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16632"/>
            <a:ext cx="6624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itchFamily="66" charset="0"/>
              </a:rPr>
              <a:t>АРТИСТ</a:t>
            </a:r>
          </a:p>
        </p:txBody>
      </p:sp>
    </p:spTree>
    <p:extLst>
      <p:ext uri="{BB962C8B-B14F-4D97-AF65-F5344CB8AC3E}">
        <p14:creationId xmlns:p14="http://schemas.microsoft.com/office/powerpoint/2010/main" val="24324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obyknovennoe-chu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534"/>
            <a:ext cx="8856984" cy="57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6064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ДРАМАТИЧЕСКИЙ ТЕАТР</a:t>
            </a:r>
            <a:endParaRPr lang="ru-RU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КУКОЛЬНЫЙ 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</a:rPr>
              <a:t>ТЕАТР</a:t>
            </a:r>
          </a:p>
        </p:txBody>
      </p:sp>
      <p:pic>
        <p:nvPicPr>
          <p:cNvPr id="2050" name="Picture 2" descr="C:\Users\user\Desktop\koz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32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2019-11-09T13:28:35Z</dcterms:created>
  <dcterms:modified xsi:type="dcterms:W3CDTF">2019-11-24T06:50:18Z</dcterms:modified>
</cp:coreProperties>
</file>