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64" r:id="rId6"/>
    <p:sldId id="259" r:id="rId7"/>
    <p:sldId id="261" r:id="rId8"/>
    <p:sldId id="273" r:id="rId9"/>
    <p:sldId id="260" r:id="rId10"/>
    <p:sldId id="265" r:id="rId11"/>
    <p:sldId id="266" r:id="rId12"/>
    <p:sldId id="267" r:id="rId13"/>
    <p:sldId id="269" r:id="rId14"/>
    <p:sldId id="270" r:id="rId15"/>
    <p:sldId id="268" r:id="rId16"/>
    <p:sldId id="282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58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861" autoAdjust="0"/>
    <p:restoredTop sz="94660"/>
  </p:normalViewPr>
  <p:slideViewPr>
    <p:cSldViewPr snapToGrid="0">
      <p:cViewPr>
        <p:scale>
          <a:sx n="82" d="100"/>
          <a:sy n="82" d="100"/>
        </p:scale>
        <p:origin x="-7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94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11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32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327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703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46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19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075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14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192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435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7B25-F658-48B5-82D5-16E925F8AE6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11F4-A166-48ED-A5E6-F2BD87CA0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165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2525" y="731520"/>
            <a:ext cx="6388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«Исследовательская и проектная деятельность учащихся, как результат сформированности познавательных и регулятивных УУД»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2340" y="4597717"/>
            <a:ext cx="4709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Подготовила учитель английского языка                   МАОУ «СОШ № 13 г.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Б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алаково»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Абрамова Елена Александровна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67" y="441436"/>
            <a:ext cx="4556564" cy="5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83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8007" y="197726"/>
            <a:ext cx="4226163" cy="587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1" y="6227379"/>
            <a:ext cx="412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Андрей Николаевич Колмогоров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2262" y="1013459"/>
            <a:ext cx="67634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Не существует сколько – </a:t>
            </a:r>
            <a:r>
              <a:rPr lang="ru-RU" sz="3600" b="1" dirty="0" err="1" smtClean="0">
                <a:solidFill>
                  <a:srgbClr val="C00000"/>
                </a:solidFill>
              </a:rPr>
              <a:t>нибудь</a:t>
            </a:r>
            <a:r>
              <a:rPr lang="ru-RU" sz="3600" b="1" dirty="0" smtClean="0">
                <a:solidFill>
                  <a:srgbClr val="C00000"/>
                </a:solidFill>
              </a:rPr>
              <a:t> достоверных тестов на одаренность, кроме тех, которые проявляются в результате активного участия хотя бы в самой маленькой поисковой исследовательской работе…»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2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98" y="252251"/>
            <a:ext cx="8612261" cy="64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06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59" y="311369"/>
            <a:ext cx="8418787" cy="63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06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0" y="213328"/>
            <a:ext cx="8292007" cy="62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60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0046" y="488075"/>
            <a:ext cx="3971596" cy="5202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731" y="5927834"/>
            <a:ext cx="4130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Константин </a:t>
            </a:r>
            <a:r>
              <a:rPr lang="ru-RU" sz="2000" b="1" dirty="0">
                <a:solidFill>
                  <a:srgbClr val="C00000"/>
                </a:solidFill>
              </a:rPr>
              <a:t>Д</a:t>
            </a:r>
            <a:r>
              <a:rPr lang="ru-RU" sz="2000" b="1" dirty="0" smtClean="0">
                <a:solidFill>
                  <a:srgbClr val="C00000"/>
                </a:solidFill>
              </a:rPr>
              <a:t>митриевич Ушинский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9050" y="1117875"/>
            <a:ext cx="67266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«Нужно, чтобы дети, по возможности, учились самостоятельно, а учитель руководил этим самостоятельным процессом и давал для него материал».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19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21" y="174894"/>
            <a:ext cx="6416565" cy="65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9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2339" y="365127"/>
            <a:ext cx="9131461" cy="132556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Calibri" panose="020F0502020204030204" pitchFamily="34" charset="0"/>
              </a:rPr>
              <a:t>ВИННИ – ПУХ ПРИНЕС НАМ СТИХОТВОРЕНИЕ, НО ОН </a:t>
            </a:r>
            <a:br>
              <a:rPr lang="ru-RU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</a:rPr>
              <a:t>           ПЕРЕПУТАЛ СТРОЧКИ МЕСТАМИ.</a:t>
            </a:r>
            <a:br>
              <a:rPr lang="ru-RU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</a:rPr>
              <a:t>РАССТАВЬ ПРАВИЛЬНО  СЛОВА И ПРОЧИТАЙ </a:t>
            </a:r>
            <a:br>
              <a:rPr lang="ru-RU" sz="2400" b="1" dirty="0" smtClean="0">
                <a:latin typeface="Calibri" panose="020F0502020204030204" pitchFamily="34" charset="0"/>
              </a:rPr>
            </a:br>
            <a:r>
              <a:rPr lang="ru-RU" sz="2400" b="1" dirty="0">
                <a:latin typeface="Calibri" panose="020F0502020204030204" pitchFamily="34" charset="0"/>
              </a:rPr>
              <a:t> </a:t>
            </a:r>
            <a:r>
              <a:rPr lang="ru-RU" sz="2400" b="1" dirty="0" smtClean="0">
                <a:latin typeface="Calibri" panose="020F0502020204030204" pitchFamily="34" charset="0"/>
              </a:rPr>
              <a:t>                         СТИХОТВОРЕНИЕ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Little dog  run.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Two, Two, Two,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One, One, One,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Three, Thee, Thee,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Cats  see  you.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Birds in the tree.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Rats on a floor.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en-US" sz="2400" b="1" dirty="0">
                <a:latin typeface="Cambria"/>
                <a:ea typeface="Calibri"/>
                <a:cs typeface="Times New Roman"/>
              </a:rPr>
              <a:t>Four, Four, Four,</a:t>
            </a:r>
            <a:endParaRPr lang="ru-RU" sz="2400" dirty="0">
              <a:ea typeface="Calibri"/>
              <a:cs typeface="Times New Roman"/>
            </a:endParaRPr>
          </a:p>
          <a:p>
            <a:endParaRPr lang="ru-RU" sz="2400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809" b="97656" l="2023" r="98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381" y="1825625"/>
            <a:ext cx="33612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4860" y="-51640"/>
            <a:ext cx="1859419" cy="216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6052">
            <a:off x="9724648" y="1980459"/>
            <a:ext cx="1858224" cy="185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439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6366" y="4490676"/>
            <a:ext cx="3049202" cy="201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14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60469"/>
            <a:ext cx="2553906" cy="19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59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115" b="9656"/>
          <a:stretch/>
        </p:blipFill>
        <p:spPr>
          <a:xfrm>
            <a:off x="-141890" y="32792"/>
            <a:ext cx="12333891" cy="68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8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60" y="-31531"/>
            <a:ext cx="8970579" cy="67279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1248" y="126124"/>
            <a:ext cx="6771291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50828" y="2869324"/>
            <a:ext cx="5801709" cy="241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78318" y="252249"/>
            <a:ext cx="6321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Welcome to </a:t>
            </a:r>
            <a:r>
              <a:rPr lang="en-US" sz="9600" b="1" dirty="0" err="1" smtClean="0">
                <a:solidFill>
                  <a:srgbClr val="C00000"/>
                </a:solidFill>
              </a:rPr>
              <a:t>Balakovo</a:t>
            </a:r>
            <a:r>
              <a:rPr lang="en-US" sz="9600" b="1" dirty="0" smtClean="0">
                <a:solidFill>
                  <a:srgbClr val="C00000"/>
                </a:solidFill>
              </a:rPr>
              <a:t>, Friends</a:t>
            </a:r>
            <a:r>
              <a:rPr lang="ru-RU" sz="9600" b="1" dirty="0" smtClean="0">
                <a:solidFill>
                  <a:srgbClr val="C00000"/>
                </a:solidFill>
              </a:rPr>
              <a:t>!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32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0" y="226557"/>
            <a:ext cx="4703612" cy="313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6487"/>
          <a:stretch/>
        </p:blipFill>
        <p:spPr>
          <a:xfrm>
            <a:off x="246831" y="3644820"/>
            <a:ext cx="4752476" cy="2976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993" y="2017986"/>
            <a:ext cx="59278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</a:rPr>
              <a:t>A Town </a:t>
            </a:r>
            <a:r>
              <a:rPr lang="en-US" sz="8800" b="1" dirty="0">
                <a:solidFill>
                  <a:srgbClr val="C00000"/>
                </a:solidFill>
              </a:rPr>
              <a:t>O</a:t>
            </a:r>
            <a:r>
              <a:rPr lang="en-US" sz="8800" b="1" dirty="0" smtClean="0">
                <a:solidFill>
                  <a:srgbClr val="C00000"/>
                </a:solidFill>
              </a:rPr>
              <a:t>n The Volga River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48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9" y="217614"/>
            <a:ext cx="5580993" cy="4184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987" y="3785859"/>
            <a:ext cx="2676376" cy="168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089" r="20317"/>
          <a:stretch/>
        </p:blipFill>
        <p:spPr>
          <a:xfrm>
            <a:off x="520149" y="2309647"/>
            <a:ext cx="5580993" cy="43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298" y="1198180"/>
            <a:ext cx="5686425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01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7" y="3703460"/>
            <a:ext cx="4981903" cy="3024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92" t="9305" r="1980" b="11048"/>
          <a:stretch/>
        </p:blipFill>
        <p:spPr>
          <a:xfrm>
            <a:off x="472967" y="329263"/>
            <a:ext cx="4981903" cy="310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0083" y="1213945"/>
            <a:ext cx="5281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</a:rPr>
              <a:t>The History Of The Town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71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17" y="278131"/>
            <a:ext cx="3641835" cy="1992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0264"/>
          <a:stretch/>
        </p:blipFill>
        <p:spPr>
          <a:xfrm>
            <a:off x="220717" y="2490952"/>
            <a:ext cx="3641835" cy="1954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312" y="4666594"/>
            <a:ext cx="3592241" cy="1939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767" y="1592318"/>
            <a:ext cx="71260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</a:rPr>
              <a:t>The Sights Of The Town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149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6" y="266866"/>
            <a:ext cx="3238500" cy="2162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6" y="2678167"/>
            <a:ext cx="3238500" cy="1906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528" y="4833939"/>
            <a:ext cx="3351157" cy="1819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531" y="1718443"/>
            <a:ext cx="6653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</a:rPr>
              <a:t>The Town - Worker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32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9288"/>
          <a:stretch/>
        </p:blipFill>
        <p:spPr>
          <a:xfrm>
            <a:off x="683172" y="220720"/>
            <a:ext cx="10636469" cy="6396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463" y="5502166"/>
            <a:ext cx="9774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</a:rPr>
              <a:t>Our School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1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9" y="452931"/>
            <a:ext cx="4828519" cy="3970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953" y="452931"/>
            <a:ext cx="6254595" cy="3970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31" y="4887310"/>
            <a:ext cx="10121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Let’s Be Friends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7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563881"/>
            <a:ext cx="3537585" cy="4903583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72401" y="5783582"/>
            <a:ext cx="353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Василий Александрович Сухомлинский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089660"/>
            <a:ext cx="672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«Урок – это зеркало общей и педагогической культуры учителя, </a:t>
            </a:r>
            <a:r>
              <a:rPr lang="ru-RU" sz="4400" b="1" dirty="0">
                <a:solidFill>
                  <a:srgbClr val="C00000"/>
                </a:solidFill>
              </a:rPr>
              <a:t>м</a:t>
            </a:r>
            <a:r>
              <a:rPr lang="ru-RU" sz="4400" b="1" dirty="0" smtClean="0">
                <a:solidFill>
                  <a:srgbClr val="C00000"/>
                </a:solidFill>
              </a:rPr>
              <a:t>ерило его интеллектуального богатства, показатель его кругозора, эрудиции…»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4219" y="485370"/>
            <a:ext cx="92345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Thank </a:t>
            </a:r>
            <a:r>
              <a:rPr lang="en-US" sz="7200" b="1" dirty="0">
                <a:solidFill>
                  <a:srgbClr val="C00000"/>
                </a:solidFill>
              </a:rPr>
              <a:t>you for attention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9227"/>
          <a:stretch/>
        </p:blipFill>
        <p:spPr>
          <a:xfrm>
            <a:off x="1834219" y="1954925"/>
            <a:ext cx="9687272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7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321" t="3333" r="4713" b="10231"/>
          <a:stretch/>
        </p:blipFill>
        <p:spPr>
          <a:xfrm>
            <a:off x="1576554" y="389098"/>
            <a:ext cx="8986343" cy="61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3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9" y="550742"/>
            <a:ext cx="3704897" cy="2463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870" y="2232784"/>
            <a:ext cx="2613628" cy="3124865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873115">
            <a:off x="3515712" y="2390732"/>
            <a:ext cx="1280455" cy="11939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13945" y="55074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Предметные результаты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93336">
            <a:off x="8147414" y="260488"/>
            <a:ext cx="3745527" cy="2817209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 rot="19684635">
            <a:off x="7218053" y="2320806"/>
            <a:ext cx="1164040" cy="114288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846785">
            <a:off x="8391278" y="2803019"/>
            <a:ext cx="312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Метапредметные</a:t>
            </a:r>
            <a:r>
              <a:rPr lang="ru-RU" b="1" dirty="0" smtClean="0">
                <a:solidFill>
                  <a:srgbClr val="FF0000"/>
                </a:solidFill>
              </a:rPr>
              <a:t> результаты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4666">
            <a:off x="554584" y="4074957"/>
            <a:ext cx="3528848" cy="256538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20068404">
            <a:off x="3536790" y="4092789"/>
            <a:ext cx="1240697" cy="11888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20364857">
            <a:off x="532283" y="4108262"/>
            <a:ext cx="300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Личностные результаты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851" y="4072522"/>
            <a:ext cx="3207543" cy="2718811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883319">
            <a:off x="7340913" y="4498547"/>
            <a:ext cx="1131424" cy="11212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848357" y="6526924"/>
            <a:ext cx="3455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Познавательные результаты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8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752" y="268014"/>
            <a:ext cx="8481848" cy="6361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5387" r="13715"/>
          <a:stretch/>
        </p:blipFill>
        <p:spPr>
          <a:xfrm>
            <a:off x="9854630" y="1000948"/>
            <a:ext cx="2016804" cy="2877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023" r="49200"/>
          <a:stretch/>
        </p:blipFill>
        <p:spPr>
          <a:xfrm>
            <a:off x="141891" y="1221665"/>
            <a:ext cx="225446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0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3" y="173420"/>
            <a:ext cx="8723587" cy="654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2" y="6006662"/>
            <a:ext cx="1481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506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6256"/>
            <a:ext cx="9459311" cy="62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9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070" t="4203" r="2909" b="16272"/>
          <a:stretch/>
        </p:blipFill>
        <p:spPr>
          <a:xfrm>
            <a:off x="2821387" y="236486"/>
            <a:ext cx="9034283" cy="6337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623" r="2594"/>
          <a:stretch/>
        </p:blipFill>
        <p:spPr>
          <a:xfrm>
            <a:off x="110359" y="3909645"/>
            <a:ext cx="3026980" cy="2427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9" y="1369331"/>
            <a:ext cx="3075168" cy="23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4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896"/>
          <a:stretch/>
        </p:blipFill>
        <p:spPr>
          <a:xfrm>
            <a:off x="1248448" y="390185"/>
            <a:ext cx="9598227" cy="63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8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495</TotalTime>
  <Words>208</Words>
  <Application>Microsoft Office PowerPoint</Application>
  <PresentationFormat>Произвольный</PresentationFormat>
  <Paragraphs>30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ВИННИ – ПУХ ПРИНЕС НАМ СТИХОТВОРЕНИЕ, НО ОН             ПЕРЕПУТАЛ СТРОЧКИ МЕСТАМИ. РАССТАВЬ ПРАВИЛЬНО  СЛОВА И ПРОЧИТАЙ                            СТИХОТВОРЕНИЕ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Admin-2</dc:creator>
  <cp:lastModifiedBy>user</cp:lastModifiedBy>
  <cp:revision>44</cp:revision>
  <dcterms:created xsi:type="dcterms:W3CDTF">2019-01-17T06:23:46Z</dcterms:created>
  <dcterms:modified xsi:type="dcterms:W3CDTF">2019-12-06T06:17:38Z</dcterms:modified>
</cp:coreProperties>
</file>