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6" r:id="rId2"/>
    <p:sldId id="264" r:id="rId3"/>
    <p:sldId id="263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2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 autoAdjust="0"/>
    <p:restoredTop sz="94633" autoAdjust="0"/>
  </p:normalViewPr>
  <p:slideViewPr>
    <p:cSldViewPr>
      <p:cViewPr>
        <p:scale>
          <a:sx n="70" d="100"/>
          <a:sy n="70" d="100"/>
        </p:scale>
        <p:origin x="-2802" y="-9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4" d="100"/>
          <a:sy n="34" d="100"/>
        </p:scale>
        <p:origin x="-153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B5DD0-9968-4F81-AB7E-4C001578A5D7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594BD-43AD-48D4-9325-FB76851EDC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215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97F46-474D-4C80-A62D-25142E59C620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0F52-55EF-406B-A6DF-AE1B45DFF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97F46-474D-4C80-A62D-25142E59C620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0F52-55EF-406B-A6DF-AE1B45DFF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97F46-474D-4C80-A62D-25142E59C620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0F52-55EF-406B-A6DF-AE1B45DFF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97F46-474D-4C80-A62D-25142E59C620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0F52-55EF-406B-A6DF-AE1B45DFF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97F46-474D-4C80-A62D-25142E59C620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0F52-55EF-406B-A6DF-AE1B45DFF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97F46-474D-4C80-A62D-25142E59C620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0F52-55EF-406B-A6DF-AE1B45DFF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97F46-474D-4C80-A62D-25142E59C620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0F52-55EF-406B-A6DF-AE1B45DFF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97F46-474D-4C80-A62D-25142E59C620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0F52-55EF-406B-A6DF-AE1B45DFF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97F46-474D-4C80-A62D-25142E59C620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0F52-55EF-406B-A6DF-AE1B45DFF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97F46-474D-4C80-A62D-25142E59C620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0F52-55EF-406B-A6DF-AE1B45DFF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97F46-474D-4C80-A62D-25142E59C620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0F52-55EF-406B-A6DF-AE1B45DFF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97F46-474D-4C80-A62D-25142E59C620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10F52-55EF-406B-A6DF-AE1B45DFF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73322764_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66"/>
            <a:ext cx="9144000" cy="6000791"/>
          </a:xfrm>
        </p:spPr>
        <p:txBody>
          <a:bodyPr>
            <a:normAutofit/>
          </a:bodyPr>
          <a:lstStyle/>
          <a:p>
            <a:endParaRPr lang="ru-RU" sz="9600" dirty="0">
              <a:solidFill>
                <a:schemeClr val="bg1">
                  <a:lumMod val="9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3" descr="рамка осення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285860"/>
            <a:ext cx="7429552" cy="4500594"/>
          </a:xfrm>
        </p:spPr>
        <p:txBody>
          <a:bodyPr>
            <a:normAutofit/>
          </a:bodyPr>
          <a:lstStyle/>
          <a:p>
            <a:r>
              <a:rPr lang="ru-RU" dirty="0"/>
              <a:t>В брюхе у него вода</a:t>
            </a:r>
            <a:br>
              <a:rPr lang="ru-RU" dirty="0"/>
            </a:br>
            <a:r>
              <a:rPr lang="ru-RU" dirty="0"/>
              <a:t>Забурлила от тепла.</a:t>
            </a:r>
            <a:br>
              <a:rPr lang="ru-RU" dirty="0"/>
            </a:br>
            <a:r>
              <a:rPr lang="ru-RU" dirty="0"/>
              <a:t>Как разгневанный начальник,</a:t>
            </a:r>
            <a:br>
              <a:rPr lang="ru-RU" dirty="0"/>
            </a:br>
            <a:r>
              <a:rPr lang="ru-RU" dirty="0"/>
              <a:t>Быстро закипает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осення рамк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4" name="Рисунок 3" descr="d7896d9218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1071546"/>
            <a:ext cx="4757370" cy="4030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3" descr="рамка осення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4714908"/>
          </a:xfrm>
        </p:spPr>
        <p:txBody>
          <a:bodyPr>
            <a:normAutofit/>
          </a:bodyPr>
          <a:lstStyle/>
          <a:p>
            <a:r>
              <a:rPr lang="ru-RU" dirty="0"/>
              <a:t>Это кушанье для всех</a:t>
            </a:r>
            <a:br>
              <a:rPr lang="ru-RU" dirty="0"/>
            </a:br>
            <a:r>
              <a:rPr lang="ru-RU" dirty="0"/>
              <a:t>Мама сварит на обед.</a:t>
            </a:r>
            <a:br>
              <a:rPr lang="ru-RU" dirty="0"/>
            </a:br>
            <a:r>
              <a:rPr lang="ru-RU" dirty="0"/>
              <a:t>И половник тут как тут –</a:t>
            </a:r>
            <a:br>
              <a:rPr lang="ru-RU" dirty="0"/>
            </a:br>
            <a:r>
              <a:rPr lang="ru-RU" dirty="0"/>
              <a:t>Разольет в тарелки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осення рамк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4" name="Рисунок 3" descr="pumpkinsou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1199563"/>
            <a:ext cx="4627586" cy="36581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3" descr="рамка осення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1214422"/>
            <a:ext cx="6429420" cy="4643470"/>
          </a:xfrm>
        </p:spPr>
        <p:txBody>
          <a:bodyPr>
            <a:normAutofit fontScale="90000"/>
          </a:bodyPr>
          <a:lstStyle/>
          <a:p>
            <a:r>
              <a:rPr lang="ru-RU" dirty="0"/>
              <a:t>Пыль найдет и вмиг проглотит –</a:t>
            </a:r>
            <a:br>
              <a:rPr lang="ru-RU" dirty="0"/>
            </a:br>
            <a:r>
              <a:rPr lang="ru-RU" dirty="0"/>
              <a:t>Чистоту для нас наводит.</a:t>
            </a:r>
            <a:br>
              <a:rPr lang="ru-RU" dirty="0"/>
            </a:br>
            <a:r>
              <a:rPr lang="ru-RU" dirty="0"/>
              <a:t>Длинный шланг, как хобот-нос,</a:t>
            </a:r>
            <a:br>
              <a:rPr lang="ru-RU" dirty="0"/>
            </a:br>
            <a:r>
              <a:rPr lang="ru-RU" dirty="0"/>
              <a:t>Коврик чистит </a:t>
            </a:r>
            <a:r>
              <a:rPr lang="ru-RU" dirty="0" smtClean="0"/>
              <a:t>...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осення рамк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4" name="Рисунок 3" descr="cleaner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1285860"/>
            <a:ext cx="4286280" cy="37671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3" descr="рамка осення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214422"/>
            <a:ext cx="6786610" cy="4786346"/>
          </a:xfrm>
        </p:spPr>
        <p:txBody>
          <a:bodyPr>
            <a:normAutofit/>
          </a:bodyPr>
          <a:lstStyle/>
          <a:p>
            <a:r>
              <a:rPr lang="ru-RU" dirty="0"/>
              <a:t>Гладит платья и рубашки,</a:t>
            </a:r>
            <a:br>
              <a:rPr lang="ru-RU" dirty="0"/>
            </a:br>
            <a:r>
              <a:rPr lang="ru-RU" dirty="0"/>
              <a:t>Отутюжит нам кармашки.</a:t>
            </a:r>
            <a:br>
              <a:rPr lang="ru-RU" dirty="0"/>
            </a:br>
            <a:r>
              <a:rPr lang="ru-RU" dirty="0"/>
              <a:t>Он в хозяйстве верный друг –</a:t>
            </a:r>
            <a:br>
              <a:rPr lang="ru-RU" dirty="0"/>
            </a:br>
            <a:r>
              <a:rPr lang="ru-RU" dirty="0"/>
              <a:t>Имя у него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осення рамк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4" name="Рисунок 3" descr="iron1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1285860"/>
            <a:ext cx="4786346" cy="36550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3" descr="рамка осення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4929222"/>
          </a:xfrm>
        </p:spPr>
        <p:txBody>
          <a:bodyPr>
            <a:normAutofit/>
          </a:bodyPr>
          <a:lstStyle/>
          <a:p>
            <a:r>
              <a:rPr lang="ru-RU" dirty="0"/>
              <a:t>Вот на лампочке колпак</a:t>
            </a:r>
            <a:br>
              <a:rPr lang="ru-RU" dirty="0"/>
            </a:br>
            <a:r>
              <a:rPr lang="ru-RU" dirty="0"/>
              <a:t>Разделяет свет и мрак.</a:t>
            </a:r>
            <a:br>
              <a:rPr lang="ru-RU" dirty="0"/>
            </a:br>
            <a:r>
              <a:rPr lang="ru-RU" dirty="0"/>
              <a:t>По краям его ажур -</a:t>
            </a:r>
            <a:br>
              <a:rPr lang="ru-RU" dirty="0"/>
            </a:br>
            <a:r>
              <a:rPr lang="ru-RU" dirty="0"/>
              <a:t>Это дивный </a:t>
            </a:r>
            <a:r>
              <a:rPr lang="ru-RU" dirty="0" smtClean="0"/>
              <a:t>...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осення рамк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4" name="Рисунок 3" descr="1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7" y="833437"/>
            <a:ext cx="4857784" cy="42110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амка осення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928802"/>
            <a:ext cx="6858048" cy="25003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Эти </a:t>
            </a:r>
            <a:r>
              <a:rPr lang="ru-RU" dirty="0"/>
              <a:t>шарики на нити</a:t>
            </a:r>
            <a:br>
              <a:rPr lang="ru-RU" dirty="0"/>
            </a:br>
            <a:r>
              <a:rPr lang="ru-RU" dirty="0"/>
              <a:t>Вы примерить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не </a:t>
            </a:r>
            <a:r>
              <a:rPr lang="ru-RU" dirty="0"/>
              <a:t>хотите ль?</a:t>
            </a:r>
            <a:br>
              <a:rPr lang="ru-RU" dirty="0"/>
            </a:br>
            <a:r>
              <a:rPr lang="ru-RU" dirty="0"/>
              <a:t>На любые ваши вкусы</a:t>
            </a:r>
            <a:br>
              <a:rPr lang="ru-RU" dirty="0"/>
            </a:br>
            <a:r>
              <a:rPr lang="ru-RU" dirty="0"/>
              <a:t>В маминой шкатулке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3" descr="рамка осення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857232"/>
            <a:ext cx="7000924" cy="5143536"/>
          </a:xfrm>
        </p:spPr>
        <p:txBody>
          <a:bodyPr>
            <a:normAutofit/>
          </a:bodyPr>
          <a:lstStyle/>
          <a:p>
            <a:r>
              <a:rPr lang="ru-RU" dirty="0"/>
              <a:t>Полосатый зверь у мамы </a:t>
            </a:r>
            <a:br>
              <a:rPr lang="ru-RU" dirty="0"/>
            </a:br>
            <a:r>
              <a:rPr lang="ru-RU" dirty="0"/>
              <a:t>Блюдце выпросит сметаны.</a:t>
            </a:r>
            <a:br>
              <a:rPr lang="ru-RU" dirty="0"/>
            </a:br>
            <a:r>
              <a:rPr lang="ru-RU" dirty="0"/>
              <a:t>И, поев ее немножко,</a:t>
            </a:r>
            <a:br>
              <a:rPr lang="ru-RU" dirty="0"/>
            </a:br>
            <a:r>
              <a:rPr lang="ru-RU" dirty="0"/>
              <a:t>Замурлычет наша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осення рамк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4" name="Рисунок 3" descr="кот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1142984"/>
            <a:ext cx="4286280" cy="4143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сення рамк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pink-n-copper_white_part-sm_en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1285860"/>
            <a:ext cx="4680258" cy="35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3" descr="рамка осення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4" name="Содержимое 3" descr="рамка осення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1928802"/>
            <a:ext cx="6286544" cy="3500462"/>
          </a:xfrm>
        </p:spPr>
        <p:txBody>
          <a:bodyPr>
            <a:normAutofit fontScale="90000"/>
          </a:bodyPr>
          <a:lstStyle/>
          <a:p>
            <a:r>
              <a:rPr lang="ru-RU" dirty="0"/>
              <a:t>В ушках маминых сверкают,</a:t>
            </a:r>
            <a:br>
              <a:rPr lang="ru-RU" dirty="0"/>
            </a:br>
            <a:r>
              <a:rPr lang="ru-RU" dirty="0"/>
              <a:t>Цветом радуги играют.</a:t>
            </a:r>
            <a:br>
              <a:rPr lang="ru-RU" dirty="0"/>
            </a:br>
            <a:r>
              <a:rPr lang="ru-RU" dirty="0"/>
              <a:t>Серебрятся капли-крошки</a:t>
            </a:r>
            <a:br>
              <a:rPr lang="ru-RU" dirty="0"/>
            </a:br>
            <a:r>
              <a:rPr lang="ru-RU" dirty="0"/>
              <a:t>Украшения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сення рамк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winter-shor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1428736"/>
            <a:ext cx="4572032" cy="3357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3" descr="рамка осення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1500174"/>
            <a:ext cx="6072230" cy="4000528"/>
          </a:xfrm>
        </p:spPr>
        <p:txBody>
          <a:bodyPr>
            <a:normAutofit fontScale="90000"/>
          </a:bodyPr>
          <a:lstStyle/>
          <a:p>
            <a:r>
              <a:rPr lang="ru-RU" dirty="0"/>
              <a:t>Край ее зовут полями,</a:t>
            </a:r>
            <a:br>
              <a:rPr lang="ru-RU" dirty="0"/>
            </a:br>
            <a:r>
              <a:rPr lang="ru-RU" dirty="0"/>
              <a:t>Верх украшен весь цветами.</a:t>
            </a:r>
            <a:br>
              <a:rPr lang="ru-RU" dirty="0"/>
            </a:br>
            <a:r>
              <a:rPr lang="ru-RU" dirty="0"/>
              <a:t>Головной убор-загадка -</a:t>
            </a:r>
            <a:br>
              <a:rPr lang="ru-RU" dirty="0"/>
            </a:br>
            <a:r>
              <a:rPr lang="ru-RU" dirty="0"/>
              <a:t>Есть у мамы нашей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сення рамк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h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1071546"/>
            <a:ext cx="4643470" cy="3714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3" descr="рамка осення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428736"/>
            <a:ext cx="6715172" cy="4357718"/>
          </a:xfrm>
        </p:spPr>
        <p:txBody>
          <a:bodyPr>
            <a:normAutofit/>
          </a:bodyPr>
          <a:lstStyle/>
          <a:p>
            <a:r>
              <a:rPr lang="ru-RU" dirty="0"/>
              <a:t>Назовите-ка посуду:</a:t>
            </a:r>
            <a:br>
              <a:rPr lang="ru-RU" dirty="0"/>
            </a:br>
            <a:r>
              <a:rPr lang="ru-RU" dirty="0"/>
              <a:t>Ручка прицепилась к кругу.</a:t>
            </a:r>
            <a:br>
              <a:rPr lang="ru-RU" dirty="0"/>
            </a:br>
            <a:r>
              <a:rPr lang="ru-RU" dirty="0"/>
              <a:t>Блин испечь ей – ерунда</a:t>
            </a:r>
            <a:br>
              <a:rPr lang="ru-RU" dirty="0"/>
            </a:br>
            <a:r>
              <a:rPr lang="ru-RU" dirty="0"/>
              <a:t>Это же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осення рамк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4" name="Рисунок 3" descr="eda938141fd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1133697"/>
            <a:ext cx="4643470" cy="37240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41</Words>
  <Application>Microsoft Office PowerPoint</Application>
  <PresentationFormat>Экран (4:3)</PresentationFormat>
  <Paragraphs>10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  Эти шарики на нити Вы примерить  не хотите ль? На любые ваши вкусы В маминой шкатулке ...</vt:lpstr>
      <vt:lpstr>Презентация PowerPoint</vt:lpstr>
      <vt:lpstr>В ушках маминых сверкают, Цветом радуги играют. Серебрятся капли-крошки Украшения ...</vt:lpstr>
      <vt:lpstr>Презентация PowerPoint</vt:lpstr>
      <vt:lpstr>Край ее зовут полями, Верх украшен весь цветами. Головной убор-загадка - Есть у мамы нашей ...</vt:lpstr>
      <vt:lpstr>Презентация PowerPoint</vt:lpstr>
      <vt:lpstr>Назовите-ка посуду: Ручка прицепилась к кругу. Блин испечь ей – ерунда Это же ...</vt:lpstr>
      <vt:lpstr>Презентация PowerPoint</vt:lpstr>
      <vt:lpstr>В брюхе у него вода Забурлила от тепла. Как разгневанный начальник, Быстро закипает ...</vt:lpstr>
      <vt:lpstr>Презентация PowerPoint</vt:lpstr>
      <vt:lpstr>Это кушанье для всех Мама сварит на обед. И половник тут как тут – Разольет в тарелки ...</vt:lpstr>
      <vt:lpstr>Презентация PowerPoint</vt:lpstr>
      <vt:lpstr>Пыль найдет и вмиг проглотит – Чистоту для нас наводит. Длинный шланг, как хобот-нос, Коврик чистит ...</vt:lpstr>
      <vt:lpstr>Презентация PowerPoint</vt:lpstr>
      <vt:lpstr>Гладит платья и рубашки, Отутюжит нам кармашки. Он в хозяйстве верный друг – Имя у него ...</vt:lpstr>
      <vt:lpstr>Презентация PowerPoint</vt:lpstr>
      <vt:lpstr>Вот на лампочке колпак Разделяет свет и мрак. По краям его ажур - Это дивный ...</vt:lpstr>
      <vt:lpstr>Презентация PowerPoint</vt:lpstr>
      <vt:lpstr>Полосатый зверь у мамы  Блюдце выпросит сметаны. И, поев ее немножко, Замурлычет наша ...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Матери</dc:title>
  <dc:creator>Admin</dc:creator>
  <cp:lastModifiedBy>Мама</cp:lastModifiedBy>
  <cp:revision>28</cp:revision>
  <dcterms:created xsi:type="dcterms:W3CDTF">2009-11-04T14:08:32Z</dcterms:created>
  <dcterms:modified xsi:type="dcterms:W3CDTF">2014-11-28T21:39:01Z</dcterms:modified>
</cp:coreProperties>
</file>