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57" r:id="rId4"/>
    <p:sldId id="258" r:id="rId5"/>
    <p:sldId id="288" r:id="rId6"/>
    <p:sldId id="260" r:id="rId7"/>
    <p:sldId id="259" r:id="rId8"/>
    <p:sldId id="289" r:id="rId9"/>
    <p:sldId id="261" r:id="rId10"/>
    <p:sldId id="262" r:id="rId11"/>
    <p:sldId id="290" r:id="rId12"/>
    <p:sldId id="263" r:id="rId13"/>
    <p:sldId id="264" r:id="rId14"/>
    <p:sldId id="291" r:id="rId15"/>
    <p:sldId id="265" r:id="rId16"/>
    <p:sldId id="266" r:id="rId17"/>
    <p:sldId id="292" r:id="rId18"/>
    <p:sldId id="267" r:id="rId19"/>
    <p:sldId id="268" r:id="rId20"/>
    <p:sldId id="293" r:id="rId21"/>
    <p:sldId id="269" r:id="rId22"/>
    <p:sldId id="270" r:id="rId23"/>
    <p:sldId id="294" r:id="rId24"/>
    <p:sldId id="271" r:id="rId25"/>
    <p:sldId id="272" r:id="rId26"/>
    <p:sldId id="295" r:id="rId27"/>
    <p:sldId id="273" r:id="rId28"/>
    <p:sldId id="274" r:id="rId29"/>
    <p:sldId id="296" r:id="rId30"/>
    <p:sldId id="275" r:id="rId31"/>
    <p:sldId id="276" r:id="rId32"/>
    <p:sldId id="277" r:id="rId33"/>
    <p:sldId id="297" r:id="rId34"/>
    <p:sldId id="278" r:id="rId35"/>
    <p:sldId id="279" r:id="rId36"/>
    <p:sldId id="298" r:id="rId37"/>
    <p:sldId id="280" r:id="rId38"/>
    <p:sldId id="281" r:id="rId39"/>
    <p:sldId id="299" r:id="rId40"/>
    <p:sldId id="282" r:id="rId41"/>
    <p:sldId id="283" r:id="rId42"/>
    <p:sldId id="300" r:id="rId43"/>
    <p:sldId id="284" r:id="rId44"/>
    <p:sldId id="285" r:id="rId45"/>
    <p:sldId id="301" r:id="rId46"/>
    <p:sldId id="286" r:id="rId47"/>
    <p:sldId id="302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02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Мама\Desktop\888599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1"/>
            <a:ext cx="9144000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26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shred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66" y="4067572"/>
            <a:ext cx="4010235" cy="924475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Lobster" panose="02000506000000020003" pitchFamily="2" charset="0"/>
              </a:rPr>
              <a:t>Дашулька</a:t>
            </a: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Наташа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Владимир\Desktop\2014-11-26\канае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801" y="1201383"/>
            <a:ext cx="5036199" cy="568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ама\Desktop\serda-118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" y="27332"/>
            <a:ext cx="2609516" cy="23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Мама\Desktop\47973544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7966"/>
            <a:ext cx="7695306" cy="65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835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75724"/>
            <a:ext cx="4397437" cy="924475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Lobster" panose="02000506000000020003" pitchFamily="2" charset="0"/>
              </a:rPr>
              <a:t>Ариша</a:t>
            </a: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 и мама Катя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07361"/>
            <a:ext cx="4427985" cy="31338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У мамы самые нежные руки,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У мамы нет время для скуки: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Вымыть полы, посуду помыть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И деток своих спать уложить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2" descr="C:\Users\Владимир\Desktop\2014-11-26\индрис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941" y="0"/>
            <a:ext cx="4608512" cy="69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Мама\Desktop\detia-86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79079"/>
            <a:ext cx="2952328" cy="235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17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Яна и мама Марина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7" descr="C:\Users\Владимир\Desktop\2014-11-26\свирид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176"/>
            <a:ext cx="6730776" cy="537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Мама\Desktop\cveta-114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2" y="404663"/>
            <a:ext cx="2370817" cy="292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67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Мама\Desktop\31265954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26298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662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75724"/>
            <a:ext cx="4896544" cy="9244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Андрей и мама Света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26" descr="C:\Users\Владимир\Desktop\2014-11-26\рубц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3928" cy="69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Мама\Desktop\3040023-6acddcc5e705ac8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085975"/>
            <a:ext cx="3781425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77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75724"/>
            <a:ext cx="4824535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Дима и мама Люба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5" descr="C:\Users\Владимир\Desktop\2014-11-26\раевски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148058" cy="606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Мама\Desktop\cveta-11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83" y="2371724"/>
            <a:ext cx="2884579" cy="271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08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Мама\Desktop\18499012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3000"/>
            <a:ext cx="4464496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44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Артёмка и мама Лена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24" descr="C:\Users\Владимир\Desktop\2014-11-26\пономарев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552728" cy="459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Мама\Desktop\zvezdia-55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48" y="620688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37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Настёна и мама Лена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3" descr="C:\Users\Владимир\Desktop\2014-11-26\плашк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23" y="1988841"/>
            <a:ext cx="7308778" cy="485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Мама\Desktop\cv07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0" y="0"/>
            <a:ext cx="238125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34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Мама\Desktop\99441515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0" y="251426"/>
            <a:ext cx="7264424" cy="598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61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Мама\Desktop\6367736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4664"/>
            <a:ext cx="6246862" cy="624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40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75724"/>
            <a:ext cx="4235896" cy="9244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Влад и мама Маша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21" descr="C:\Users\Владимир\Desktop\2014-11-26\макаров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" y="94782"/>
            <a:ext cx="4494794" cy="674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Мама\Desktop\aeb177af74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52936"/>
            <a:ext cx="2795737" cy="279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9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675724"/>
            <a:ext cx="3600400" cy="9244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Андрюша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Наташа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20" descr="C:\Users\Владимир\Desktop\2014-11-26\лапин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10" y="23169"/>
            <a:ext cx="5495544" cy="35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C:\Users\Владимир\Desktop\2014-11-26\лапин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9152"/>
            <a:ext cx="5796135" cy="38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Мама\Desktop\serda-12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68131"/>
            <a:ext cx="267597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364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Мама\Desktop\603078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448614" cy="580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86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332657"/>
            <a:ext cx="3384376" cy="100811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Русланчик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Аня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18" descr="C:\Users\Владимир\Desktop\2014-11-26\кулаченков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15" y="188640"/>
            <a:ext cx="5463540" cy="357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 descr="C:\Users\Владимир\Desktop\2014-11-26\кулаченков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603"/>
            <a:ext cx="3923927" cy="536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95936" y="4005064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Мама!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Так тебя люблю, 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Что не знаю прямо.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Я большому кораблю</a:t>
            </a:r>
          </a:p>
          <a:p>
            <a:pPr marL="45720" indent="0">
              <a:buNone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Дам названье «МАМА!»</a:t>
            </a:r>
          </a:p>
        </p:txBody>
      </p:sp>
      <p:pic>
        <p:nvPicPr>
          <p:cNvPr id="27650" name="Picture 2" descr="C:\Users\Мама\Desktop\lubova-88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798" y="4347185"/>
            <a:ext cx="2081241" cy="208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6261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7"/>
            <a:ext cx="7667011" cy="100811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Алина и мама Наташа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21" descr="C:\Users\Владимир\Desktop\2014-11-26\цвень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1"/>
            <a:ext cx="3690123" cy="543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C:\Users\Владимир\Desktop\2014-11-26\цвень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9833"/>
            <a:ext cx="4139951" cy="565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Мама\Desktop\serda-123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4437112"/>
            <a:ext cx="2202095" cy="220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7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Мама\Desktop\8215551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6092"/>
            <a:ext cx="6840760" cy="649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0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7"/>
            <a:ext cx="7125113" cy="7200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Оленька и мама Юля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9" descr="C:\Users\Владимир\Desktop\2014-11-26\федор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7034511" cy="46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Мама\Desktop\cveta-115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" y="512676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3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014" y="675724"/>
            <a:ext cx="4130465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Серёжа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Наташа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8" descr="C:\Users\Владимир\Desktop\2014-11-26\уступкин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2015" cy="456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 descr="C:\Users\Владимир\Desktop\2014-11-26\уступкин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91180"/>
            <a:ext cx="3301929" cy="49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Мама\Desktop\cveta-12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35" y="3761656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9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Мама\Desktop\55522188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4678"/>
            <a:ext cx="7056784" cy="60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675724"/>
            <a:ext cx="4248472" cy="924475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Lobster" panose="02000506000000020003" pitchFamily="2" charset="0"/>
              </a:rPr>
              <a:t>Максик</a:t>
            </a: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 и мама Катя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202"/>
            <a:ext cx="4498670" cy="675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 descr="C:\Users\Мама\Desktop\fi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1851"/>
            <a:ext cx="3563888" cy="326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1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675724"/>
            <a:ext cx="2952328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Серёжа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Лена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6" descr="C:\Users\Владимир\Desktop\2014-11-26\трухм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5954"/>
            <a:ext cx="5387799" cy="620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Мама\Desktop\cveta-117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60" y="2509174"/>
            <a:ext cx="2669492" cy="235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8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Мама\Desktop\3d755161e84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Женя и мама Света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5" name="Picture 15" descr="C:\Users\Владимир\Desktop\2014-11-26\томилова 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73" y="1844824"/>
            <a:ext cx="5654253" cy="424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55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Женя и мама Света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14" descr="C:\Users\Владимир\Desktop\2014-11-26\томилова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62358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Мама\Desktop\detia-86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" y="229100"/>
            <a:ext cx="2381856" cy="285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85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Мама\Desktop\48437137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768350"/>
            <a:ext cx="5715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68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75724"/>
            <a:ext cx="3915244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Ангелина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Оксана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3" descr="C:\Users\Владимир\Desktop\2014-11-26\семен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5580112" cy="58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Мама\Desktop\642326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75552"/>
            <a:ext cx="3024336" cy="469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1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75724"/>
            <a:ext cx="4680520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Никита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Наташа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K:\IMG_5077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079875" cy="408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K:\IMG_5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2834296"/>
            <a:ext cx="4866952" cy="401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Мама\Desktop\multyashki-22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4509120"/>
            <a:ext cx="952772" cy="220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0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9" name="Picture 5" descr="C:\Users\Мама\Desktop\45398784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6243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5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75724"/>
            <a:ext cx="4047382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Лиля и мама Люба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6" descr="C:\Users\Владимир\Desktop\2014-11-26\кудряшова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85734"/>
            <a:ext cx="5148064" cy="337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Владимир\Desktop\2014-11-26\кудряшова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46" y="28659"/>
            <a:ext cx="3548953" cy="54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Мама\Desktop\zvezdia-55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48680"/>
            <a:ext cx="2488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6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4066614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Саша и мама Лариса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4" descr="C:\Users\Владимир\Desktop\2014-11-26\крас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764284" cy="405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Мама\Desktop\prazdnikia-243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01194"/>
            <a:ext cx="2232248" cy="291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1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Мама\Desktop\7592827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7"/>
            <a:ext cx="3672407" cy="635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2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675724"/>
            <a:ext cx="3816424" cy="9244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Славик и мама Олеся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6" descr="C:\Users\Владимир\Desktop\2014-11-26\вячеслав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896544" cy="65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ма\Desktop\multyashki-228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32" y="3501008"/>
            <a:ext cx="1998420" cy="22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6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675724"/>
            <a:ext cx="4248472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Алина и </a:t>
            </a:r>
            <a:b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</a:br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мама Наташа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3" descr="C:\Users\Владимир\Desktop\2014-11-26\ключник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60648"/>
            <a:ext cx="4687416" cy="644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Мама\Desktop\87021406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4035663" cy="341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01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Анечка и мама Вероника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1026" name="Picture 2" descr="D:\лобан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123"/>
            <a:ext cx="6480720" cy="480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Мама\Desktop\babochkia-50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05"/>
            <a:ext cx="2616386" cy="261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50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Мама\Desktop\376120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46" y="134516"/>
            <a:ext cx="6065090" cy="66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11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75724"/>
            <a:ext cx="2866497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Варенька и мама Олеся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устино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09" y="548680"/>
            <a:ext cx="609799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Desktop\detia-85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0" y="4142830"/>
            <a:ext cx="2300946" cy="25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75724"/>
            <a:ext cx="2588800" cy="92447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Кирюша и мама Таня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K:\2014-11-28\цымбуло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321" y="260648"/>
            <a:ext cx="613604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ма\Desktop\prazdnikia-242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0571"/>
            <a:ext cx="3744416" cy="270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64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Мама\Desktop\385964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09" y="373242"/>
            <a:ext cx="6958675" cy="615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34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188641"/>
            <a:ext cx="4536504" cy="86409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Антоша и мама Катя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K:\2014-11-28\шали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83968" cy="583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K:\2014-11-28\шалин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7273"/>
            <a:ext cx="5220072" cy="380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ма\Desktop\mishki-10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862" y="3884178"/>
            <a:ext cx="2335438" cy="280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3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C:\Users\Мама\Desktop\18764198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35" y="35262"/>
            <a:ext cx="6822737" cy="68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7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Мама\Desktop\38031311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3000"/>
            <a:ext cx="6598367" cy="659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111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653136"/>
            <a:ext cx="4498659" cy="11521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5373217"/>
            <a:ext cx="7125112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solidFill>
                  <a:srgbClr val="FF0000"/>
                </a:solidFill>
                <a:latin typeface="Lobster" panose="02000506000000020003" pitchFamily="2" charset="0"/>
              </a:rPr>
              <a:t>Андрюша и мама Оля</a:t>
            </a:r>
            <a:endParaRPr lang="ru-RU" sz="3200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58"/>
            <a:ext cx="6660232" cy="506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Мама\Desktop\cveta-115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620688"/>
            <a:ext cx="2480970" cy="248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4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675724"/>
            <a:ext cx="4152924" cy="9244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Иришка и мама Люда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575"/>
            <a:ext cx="7297737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Мама\Desktop\multyashki-22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57983"/>
            <a:ext cx="1064097" cy="24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09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Users\Мама\Desktop\88509779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80674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6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75724"/>
            <a:ext cx="5112568" cy="924475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Lobster" panose="02000506000000020003" pitchFamily="2" charset="0"/>
              </a:rPr>
              <a:t>Камилла и мама </a:t>
            </a:r>
            <a:r>
              <a:rPr lang="ru-RU" dirty="0" err="1" smtClean="0">
                <a:solidFill>
                  <a:srgbClr val="FF0000"/>
                </a:solidFill>
                <a:latin typeface="Lobster" panose="02000506000000020003" pitchFamily="2" charset="0"/>
              </a:rPr>
              <a:t>Анара</a:t>
            </a:r>
            <a:endParaRPr lang="ru-RU" dirty="0">
              <a:solidFill>
                <a:srgbClr val="FF0000"/>
              </a:solidFill>
              <a:latin typeface="Lobster" panose="02000506000000020003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4509120"/>
            <a:ext cx="5400599" cy="2088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Мамочку милую очень люблю,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Эти слова я ей подарю!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Мамочка милая, самая красивая,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Lobster" panose="02000506000000020003" pitchFamily="2" charset="0"/>
              </a:rPr>
              <a:t>Будь всегда счастливая!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Lobster" panose="02000506000000020003" pitchFamily="2" charset="0"/>
            </a:endParaRPr>
          </a:p>
        </p:txBody>
      </p:sp>
      <p:pic>
        <p:nvPicPr>
          <p:cNvPr id="4" name="Picture 5" descr="C:\Users\Владимир\Desktop\2014-11-26\караханова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7"/>
            <a:ext cx="3671887" cy="51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Владимир\Desktop\2014-11-26\караханова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134"/>
            <a:ext cx="2915816" cy="432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Мама\Desktop\serda-119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20887"/>
            <a:ext cx="1819449" cy="16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8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146</TotalTime>
  <Words>167</Words>
  <Application>Microsoft Office PowerPoint</Application>
  <PresentationFormat>Экран (4:3)</PresentationFormat>
  <Paragraphs>43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Spring</vt:lpstr>
      <vt:lpstr>Презентация PowerPoint</vt:lpstr>
      <vt:lpstr>Презентация PowerPoint</vt:lpstr>
      <vt:lpstr>Максик и мама Катя</vt:lpstr>
      <vt:lpstr>Славик и мама Олеся</vt:lpstr>
      <vt:lpstr>Презентация PowerPoint</vt:lpstr>
      <vt:lpstr>Презентация PowerPoint</vt:lpstr>
      <vt:lpstr>Иришка и мама Люда</vt:lpstr>
      <vt:lpstr>Презентация PowerPoint</vt:lpstr>
      <vt:lpstr>Камилла и мама Анара</vt:lpstr>
      <vt:lpstr>Дашулька и  мама Наташа</vt:lpstr>
      <vt:lpstr>Презентация PowerPoint</vt:lpstr>
      <vt:lpstr>Ариша и мама Катя</vt:lpstr>
      <vt:lpstr>Яна и мама Марина</vt:lpstr>
      <vt:lpstr>Презентация PowerPoint</vt:lpstr>
      <vt:lpstr>Андрей и мама Света</vt:lpstr>
      <vt:lpstr>Дима и мама Люба</vt:lpstr>
      <vt:lpstr>Презентация PowerPoint</vt:lpstr>
      <vt:lpstr>Артёмка и мама Лена</vt:lpstr>
      <vt:lpstr>Настёна и мама Лена</vt:lpstr>
      <vt:lpstr>Презентация PowerPoint</vt:lpstr>
      <vt:lpstr>Влад и мама Маша</vt:lpstr>
      <vt:lpstr>Андрюша и  мама Наташа</vt:lpstr>
      <vt:lpstr>Презентация PowerPoint</vt:lpstr>
      <vt:lpstr>Русланчик и  мама Аня</vt:lpstr>
      <vt:lpstr>Алина и мама Наташа</vt:lpstr>
      <vt:lpstr>Презентация PowerPoint</vt:lpstr>
      <vt:lpstr>Оленька и мама Юля</vt:lpstr>
      <vt:lpstr>Серёжа и  мама Наташа</vt:lpstr>
      <vt:lpstr>Презентация PowerPoint</vt:lpstr>
      <vt:lpstr>Серёжа и  мама Лена</vt:lpstr>
      <vt:lpstr>Женя и мама Света</vt:lpstr>
      <vt:lpstr>Женя и мама Света</vt:lpstr>
      <vt:lpstr>Презентация PowerPoint</vt:lpstr>
      <vt:lpstr>Ангелина и  мама Оксана</vt:lpstr>
      <vt:lpstr>Никита и  мама Наташа</vt:lpstr>
      <vt:lpstr>Презентация PowerPoint</vt:lpstr>
      <vt:lpstr>Лиля и мама Люба</vt:lpstr>
      <vt:lpstr>Саша и мама Лариса</vt:lpstr>
      <vt:lpstr>Презентация PowerPoint</vt:lpstr>
      <vt:lpstr>Алина и  мама Наташа</vt:lpstr>
      <vt:lpstr>Анечка и мама Вероника</vt:lpstr>
      <vt:lpstr>Презентация PowerPoint</vt:lpstr>
      <vt:lpstr>Варенька и мама Олеся</vt:lpstr>
      <vt:lpstr>Кирюша и мама Таня</vt:lpstr>
      <vt:lpstr>Презентация PowerPoint</vt:lpstr>
      <vt:lpstr>Антоша и мама Катя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Мама</cp:lastModifiedBy>
  <cp:revision>14</cp:revision>
  <dcterms:created xsi:type="dcterms:W3CDTF">2014-11-28T18:01:24Z</dcterms:created>
  <dcterms:modified xsi:type="dcterms:W3CDTF">2014-11-28T20:47:13Z</dcterms:modified>
</cp:coreProperties>
</file>