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9" r:id="rId3"/>
    <p:sldId id="261" r:id="rId4"/>
    <p:sldId id="258" r:id="rId5"/>
    <p:sldId id="260" r:id="rId6"/>
    <p:sldId id="264" r:id="rId7"/>
    <p:sldId id="262" r:id="rId8"/>
    <p:sldId id="263" r:id="rId9"/>
    <p:sldId id="266" r:id="rId10"/>
    <p:sldId id="265" r:id="rId11"/>
    <p:sldId id="267" r:id="rId12"/>
    <p:sldId id="268" r:id="rId13"/>
    <p:sldId id="271" r:id="rId14"/>
    <p:sldId id="269" r:id="rId15"/>
    <p:sldId id="270" r:id="rId16"/>
    <p:sldId id="272" r:id="rId17"/>
    <p:sldId id="274" r:id="rId18"/>
    <p:sldId id="279" r:id="rId19"/>
    <p:sldId id="273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4641" autoAdjust="0"/>
  </p:normalViewPr>
  <p:slideViewPr>
    <p:cSldViewPr>
      <p:cViewPr>
        <p:scale>
          <a:sx n="90" d="100"/>
          <a:sy n="90" d="100"/>
        </p:scale>
        <p:origin x="-88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5E43D-D42A-4F08-AFFD-9B831E999F40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F4DF0-A0B4-4CEA-B28A-B580092E23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F4DF0-A0B4-4CEA-B28A-B580092E23F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1BC0-FB45-4DB8-8FA8-E8E7A5319A8E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8703-833B-4AE2-85AF-61047B1C2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1BC0-FB45-4DB8-8FA8-E8E7A5319A8E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8703-833B-4AE2-85AF-61047B1C2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1BC0-FB45-4DB8-8FA8-E8E7A5319A8E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8703-833B-4AE2-85AF-61047B1C2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1BC0-FB45-4DB8-8FA8-E8E7A5319A8E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8703-833B-4AE2-85AF-61047B1C2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1BC0-FB45-4DB8-8FA8-E8E7A5319A8E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8703-833B-4AE2-85AF-61047B1C2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1BC0-FB45-4DB8-8FA8-E8E7A5319A8E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8703-833B-4AE2-85AF-61047B1C2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1BC0-FB45-4DB8-8FA8-E8E7A5319A8E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8703-833B-4AE2-85AF-61047B1C2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1BC0-FB45-4DB8-8FA8-E8E7A5319A8E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8703-833B-4AE2-85AF-61047B1C2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1BC0-FB45-4DB8-8FA8-E8E7A5319A8E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8703-833B-4AE2-85AF-61047B1C2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1BC0-FB45-4DB8-8FA8-E8E7A5319A8E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8703-833B-4AE2-85AF-61047B1C2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1BC0-FB45-4DB8-8FA8-E8E7A5319A8E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8703-833B-4AE2-85AF-61047B1C2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81BC0-FB45-4DB8-8FA8-E8E7A5319A8E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E8703-833B-4AE2-85AF-61047B1C2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im6-tub-ru.yandex.net/i?id=643927692-12-72&amp;n=21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im4-tub-ru.yandex.net/i?id=287681750-59-72&amp;n=21" TargetMode="External"/><Relationship Id="rId4" Type="http://schemas.openxmlformats.org/officeDocument/2006/relationships/hyperlink" Target="http://im8-tub-ru.yandex.net/i?id=220183357-01-72&amp;n=21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857232"/>
            <a:ext cx="5357850" cy="71438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1600" dirty="0" smtClean="0"/>
              <a:t>МКОУ «СОШ </a:t>
            </a:r>
            <a:r>
              <a:rPr lang="ru-RU" sz="1600" dirty="0" smtClean="0"/>
              <a:t>№ 2 </a:t>
            </a:r>
            <a:r>
              <a:rPr lang="ru-RU" sz="1600" dirty="0" smtClean="0"/>
              <a:t>р.п.Самойловка </a:t>
            </a:r>
            <a:r>
              <a:rPr lang="ru-RU" sz="1600" dirty="0" err="1" smtClean="0"/>
              <a:t>Самойловского</a:t>
            </a:r>
            <a:r>
              <a:rPr lang="ru-RU" sz="1600" dirty="0" smtClean="0"/>
              <a:t> района Саратовской области»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492180">
            <a:off x="1332703" y="2021014"/>
            <a:ext cx="6729415" cy="4379309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3600" dirty="0" smtClean="0">
                <a:solidFill>
                  <a:schemeClr val="tx1"/>
                </a:solidFill>
              </a:rPr>
              <a:t>     Жизнь                    как   деяние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                         </a:t>
            </a:r>
            <a:r>
              <a:rPr lang="ru-RU" sz="2800" dirty="0" smtClean="0">
                <a:solidFill>
                  <a:schemeClr val="tx1"/>
                </a:solidFill>
              </a:rPr>
              <a:t>Автор: воспитатель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                               Полковниченко З.В.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Новая папка\Документы\шаблоны\завиток 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1035841" y="1035841"/>
            <a:ext cx="2857500" cy="785818"/>
          </a:xfrm>
          <a:prstGeom prst="rect">
            <a:avLst/>
          </a:prstGeom>
          <a:noFill/>
        </p:spPr>
      </p:pic>
      <p:pic>
        <p:nvPicPr>
          <p:cNvPr id="5" name="Picture 2" descr="D:\Новая папка\Документы\шаблоны\завиток 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1035841" y="3893337"/>
            <a:ext cx="2857500" cy="785818"/>
          </a:xfrm>
          <a:prstGeom prst="rect">
            <a:avLst/>
          </a:prstGeom>
          <a:noFill/>
        </p:spPr>
      </p:pic>
      <p:pic>
        <p:nvPicPr>
          <p:cNvPr id="6" name="Picture 2" descr="D:\Новая папка\Документы\шаблоны\завиток 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857244" y="5214938"/>
            <a:ext cx="2500306" cy="785818"/>
          </a:xfrm>
          <a:prstGeom prst="rect">
            <a:avLst/>
          </a:prstGeom>
          <a:noFill/>
        </p:spPr>
      </p:pic>
      <p:pic>
        <p:nvPicPr>
          <p:cNvPr id="7" name="Picture 2" descr="D:\Новая папка\Документы\шаблоны\завиток 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7322341" y="1035841"/>
            <a:ext cx="2857500" cy="785818"/>
          </a:xfrm>
          <a:prstGeom prst="rect">
            <a:avLst/>
          </a:prstGeom>
          <a:noFill/>
        </p:spPr>
      </p:pic>
      <p:pic>
        <p:nvPicPr>
          <p:cNvPr id="8" name="Picture 2" descr="D:\Новая папка\Документы\шаблоны\завиток 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7322341" y="3750461"/>
            <a:ext cx="2857500" cy="785818"/>
          </a:xfrm>
          <a:prstGeom prst="rect">
            <a:avLst/>
          </a:prstGeom>
          <a:noFill/>
        </p:spPr>
      </p:pic>
      <p:pic>
        <p:nvPicPr>
          <p:cNvPr id="9" name="Picture 2" descr="D:\Новая папка\Документы\шаблоны\завиток 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7322341" y="5036341"/>
            <a:ext cx="2857500" cy="785818"/>
          </a:xfrm>
          <a:prstGeom prst="rect">
            <a:avLst/>
          </a:prstGeom>
          <a:noFill/>
        </p:spPr>
      </p:pic>
      <p:pic>
        <p:nvPicPr>
          <p:cNvPr id="10" name="Picture 2" descr="D:\Новая папка\Документы\шаблоны\завиток 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42900"/>
            <a:ext cx="2857500" cy="785818"/>
          </a:xfrm>
          <a:prstGeom prst="rect">
            <a:avLst/>
          </a:prstGeom>
          <a:noFill/>
        </p:spPr>
      </p:pic>
      <p:pic>
        <p:nvPicPr>
          <p:cNvPr id="11" name="Picture 2" descr="D:\Новая папка\Документы\шаблоны\завиток 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-142900"/>
            <a:ext cx="2857500" cy="785818"/>
          </a:xfrm>
          <a:prstGeom prst="rect">
            <a:avLst/>
          </a:prstGeom>
          <a:noFill/>
        </p:spPr>
      </p:pic>
      <p:pic>
        <p:nvPicPr>
          <p:cNvPr id="12" name="Picture 2" descr="D:\Новая папка\Документы\шаблоны\завиток 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-142900"/>
            <a:ext cx="2857500" cy="785818"/>
          </a:xfrm>
          <a:prstGeom prst="rect">
            <a:avLst/>
          </a:prstGeom>
          <a:noFill/>
        </p:spPr>
      </p:pic>
      <p:pic>
        <p:nvPicPr>
          <p:cNvPr id="13" name="Picture 2" descr="D:\Новая папка\Документы\шаблоны\завиток 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0" y="6465091"/>
            <a:ext cx="2857500" cy="785818"/>
          </a:xfrm>
          <a:prstGeom prst="rect">
            <a:avLst/>
          </a:prstGeom>
          <a:noFill/>
        </p:spPr>
      </p:pic>
      <p:pic>
        <p:nvPicPr>
          <p:cNvPr id="14" name="Picture 2" descr="D:\Новая папка\Документы\шаблоны\завиток 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2714612" y="6465091"/>
            <a:ext cx="2857500" cy="785818"/>
          </a:xfrm>
          <a:prstGeom prst="rect">
            <a:avLst/>
          </a:prstGeom>
          <a:noFill/>
        </p:spPr>
      </p:pic>
      <p:pic>
        <p:nvPicPr>
          <p:cNvPr id="15" name="Picture 2" descr="D:\Новая папка\Документы\шаблоны\завиток 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5500694" y="6465091"/>
            <a:ext cx="2857500" cy="785818"/>
          </a:xfrm>
          <a:prstGeom prst="rect">
            <a:avLst/>
          </a:prstGeom>
          <a:noFill/>
        </p:spPr>
      </p:pic>
      <p:pic>
        <p:nvPicPr>
          <p:cNvPr id="16" name="Picture 2" descr="D:\Новая папка\Документы\шаблоны\завиток 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6286500" y="6465091"/>
            <a:ext cx="2857500" cy="785818"/>
          </a:xfrm>
          <a:prstGeom prst="rect">
            <a:avLst/>
          </a:prstGeom>
          <a:noFill/>
        </p:spPr>
      </p:pic>
      <p:pic>
        <p:nvPicPr>
          <p:cNvPr id="17" name="Picture 2" descr="D:\Новая папка\Документы\шаблоны\завиток 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00" y="-142900"/>
            <a:ext cx="2857500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0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М.Аврелий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5343540" cy="32099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«Задача жизни не в том, чтобы быть на стороне большинства, а в том, чтобы жить согласно с внутренним, сознаваемым тобой законом.»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2290" name="Picture 2" descr="http://im3-tub-ru.yandex.net/i?id=474444565-5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857232"/>
            <a:ext cx="9715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С.Смит: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85926"/>
            <a:ext cx="5272102" cy="442915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«Чтобы сделать в мире что-нибудь достойное, нельзя стоять на берегу, дрожа и думая о холодной воде и опасностях, подстерегающих пловцов. Надо прыгать в воду и выплывать как получится».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1143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И.В. Гёте: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5272102" cy="321471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«Лишь тот достоин жизни и свободы, кто каждый день за них идет на бой.»</a:t>
            </a:r>
          </a:p>
          <a:p>
            <a:endParaRPr lang="ru-RU" dirty="0"/>
          </a:p>
        </p:txBody>
      </p:sp>
      <p:pic>
        <p:nvPicPr>
          <p:cNvPr id="9218" name="Picture 2" descr="http://im8-tub-ru.yandex.net/i?id=220183357-0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000108"/>
            <a:ext cx="9715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4286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Главная ценность </a:t>
            </a:r>
            <a:r>
              <a:rPr lang="ru-RU" dirty="0" smtClean="0"/>
              <a:t>жизни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5343540" cy="328137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Любовь – желание добра, блага другому.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Пристань добрых дел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3428992" y="2714620"/>
            <a:ext cx="1357322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8196" name="Picture 4" descr="http://go1.imgsmail.ru/imgpreview?key=http%3A//hotwalls.ru/wallpapers/bumajnye%5Fkorabliki-1680x1050.jpg&amp;mb=imgdb_preview_277&amp;w=2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2071678"/>
            <a:ext cx="3744000" cy="2340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928693"/>
          </a:xfrm>
        </p:spPr>
        <p:txBody>
          <a:bodyPr>
            <a:noAutofit/>
          </a:bodyPr>
          <a:lstStyle/>
          <a:p>
            <a:r>
              <a:rPr lang="ru-RU" sz="4000" dirty="0" smtClean="0"/>
              <a:t> В.О. Ключевский:   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5200664" cy="299561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«Зло не рождается из самого себя, а выделяется при неумелом обращении с добром».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170" name="Picture 2" descr="http://go.imgsmail.ru/imgpreview?key=http%3A//upload.wikimedia.org/wikipedia/commons/7/73/Vasily%5FKlyuchevsky.jpg&amp;mb=ppl&amp;l=http%3A//go.imgsmail.ru/img/mail/avatar.png&amp;q=90&amp;w=1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928670"/>
            <a:ext cx="1102700" cy="12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92869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Запомните!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5772168" cy="307183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Ваши дети, когда вырастут, будут относиться к вам также, как вы сейчас относитесь к своим родителям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Шанс и выбор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1000108"/>
            <a:ext cx="5143536" cy="5572164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sz="3800" dirty="0" smtClean="0">
                <a:solidFill>
                  <a:schemeClr val="tx1"/>
                </a:solidFill>
              </a:rPr>
              <a:t>1.У </a:t>
            </a:r>
            <a:r>
              <a:rPr lang="ru-RU" sz="3800" dirty="0" smtClean="0">
                <a:solidFill>
                  <a:schemeClr val="tx1"/>
                </a:solidFill>
              </a:rPr>
              <a:t>меня есть деньги, а на углу продаются первые весенние цветы.</a:t>
            </a:r>
          </a:p>
          <a:p>
            <a:r>
              <a:rPr lang="ru-RU" sz="3800" dirty="0" smtClean="0">
                <a:solidFill>
                  <a:schemeClr val="tx1"/>
                </a:solidFill>
              </a:rPr>
              <a:t>2.Ваша </a:t>
            </a:r>
            <a:r>
              <a:rPr lang="ru-RU" sz="3800" dirty="0" smtClean="0">
                <a:solidFill>
                  <a:schemeClr val="tx1"/>
                </a:solidFill>
              </a:rPr>
              <a:t>знакомая пришла с заплаканными </a:t>
            </a:r>
            <a:r>
              <a:rPr lang="ru-RU" sz="3800" dirty="0" smtClean="0">
                <a:solidFill>
                  <a:schemeClr val="tx1"/>
                </a:solidFill>
              </a:rPr>
              <a:t>глазами.</a:t>
            </a:r>
          </a:p>
          <a:p>
            <a:r>
              <a:rPr lang="ru-RU" sz="3800" dirty="0" smtClean="0">
                <a:solidFill>
                  <a:schemeClr val="tx1"/>
                </a:solidFill>
              </a:rPr>
              <a:t>3.Посреди </a:t>
            </a:r>
            <a:r>
              <a:rPr lang="ru-RU" sz="3800" dirty="0" smtClean="0">
                <a:solidFill>
                  <a:schemeClr val="tx1"/>
                </a:solidFill>
              </a:rPr>
              <a:t>улицы стоит в одиночестве малыш.</a:t>
            </a:r>
          </a:p>
          <a:p>
            <a:r>
              <a:rPr lang="ru-RU" sz="3800" dirty="0" smtClean="0">
                <a:solidFill>
                  <a:schemeClr val="tx1"/>
                </a:solidFill>
              </a:rPr>
              <a:t>4.Ты </a:t>
            </a:r>
            <a:r>
              <a:rPr lang="ru-RU" sz="3800" dirty="0" smtClean="0">
                <a:solidFill>
                  <a:schemeClr val="tx1"/>
                </a:solidFill>
              </a:rPr>
              <a:t>видишь – в первом ряду сидит дама на сломанном стуле.</a:t>
            </a:r>
          </a:p>
          <a:p>
            <a:r>
              <a:rPr lang="ru-RU" sz="3800" dirty="0" smtClean="0">
                <a:solidFill>
                  <a:schemeClr val="tx1"/>
                </a:solidFill>
              </a:rPr>
              <a:t>5.Товарищ </a:t>
            </a:r>
            <a:r>
              <a:rPr lang="ru-RU" sz="3800" dirty="0" smtClean="0">
                <a:solidFill>
                  <a:schemeClr val="tx1"/>
                </a:solidFill>
              </a:rPr>
              <a:t>жалуется, что его никто не любит. Ты знаешь, что это действительно так.</a:t>
            </a:r>
          </a:p>
        </p:txBody>
      </p:sp>
      <p:pic>
        <p:nvPicPr>
          <p:cNvPr id="7170" name="Picture 2" descr="http://im3-tub-ru.yandex.net/i?id=66501055-41-72&amp;n=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286256"/>
            <a:ext cx="1669745" cy="1751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71437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Шанс и </a:t>
            </a:r>
            <a:r>
              <a:rPr lang="ru-RU" dirty="0" smtClean="0"/>
              <a:t>выбор (</a:t>
            </a:r>
            <a:r>
              <a:rPr lang="ru-RU" sz="3600" dirty="0" smtClean="0"/>
              <a:t>продолжение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1285860"/>
            <a:ext cx="5214974" cy="571504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6.В </a:t>
            </a:r>
            <a:r>
              <a:rPr lang="ru-RU" dirty="0" smtClean="0">
                <a:solidFill>
                  <a:schemeClr val="tx1"/>
                </a:solidFill>
              </a:rPr>
              <a:t>общественном транспорте вам наступают на ногу.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7.К </a:t>
            </a:r>
            <a:r>
              <a:rPr lang="ru-RU" dirty="0" smtClean="0">
                <a:solidFill>
                  <a:schemeClr val="tx1"/>
                </a:solidFill>
              </a:rPr>
              <a:t>вам зашла одноклассница поздравить с днём рождения. Она помнила дату, но перепутала месяц.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8.Во </a:t>
            </a:r>
            <a:r>
              <a:rPr lang="ru-RU" dirty="0" smtClean="0">
                <a:solidFill>
                  <a:schemeClr val="tx1"/>
                </a:solidFill>
              </a:rPr>
              <a:t>время урока кто-то обидел учительницу.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9.Вы </a:t>
            </a:r>
            <a:r>
              <a:rPr lang="ru-RU" dirty="0" smtClean="0">
                <a:solidFill>
                  <a:schemeClr val="tx1"/>
                </a:solidFill>
              </a:rPr>
              <a:t>получили телеграмму: «Приехать не могу. Болен. Твой брат Иван».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10.Из </a:t>
            </a:r>
            <a:r>
              <a:rPr lang="ru-RU" dirty="0" smtClean="0">
                <a:solidFill>
                  <a:schemeClr val="tx1"/>
                </a:solidFill>
              </a:rPr>
              <a:t>сумки впереди идущего что-то падает.</a:t>
            </a:r>
          </a:p>
          <a:p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Picture 2" descr="http://im3-tub-ru.yandex.net/i?id=66501055-41-72&amp;n=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357694"/>
            <a:ext cx="1669745" cy="1751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4286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Проблема на ладошке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02" y="2714620"/>
            <a:ext cx="1714512" cy="29241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1" name="Picture 1" descr="C:\Documents and Settings\Admin\Рабочий стол\93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2214554"/>
            <a:ext cx="3048000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92869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Эпиграф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571612"/>
            <a:ext cx="5857916" cy="435771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«Человек не может существовать, не прилагая усилий. Люди не рождаются с готовой душой, им лишь даётся материал для строительства».</a:t>
            </a:r>
            <a:r>
              <a:rPr lang="ru-RU" dirty="0" smtClean="0"/>
              <a:t>  </a:t>
            </a:r>
            <a:r>
              <a:rPr lang="ru-RU" dirty="0" smtClean="0">
                <a:solidFill>
                  <a:schemeClr val="tx1"/>
                </a:solidFill>
              </a:rPr>
              <a:t>Х.Л. Мартин </a:t>
            </a:r>
            <a:r>
              <a:rPr lang="ru-RU" dirty="0" err="1" smtClean="0">
                <a:solidFill>
                  <a:schemeClr val="tx1"/>
                </a:solidFill>
              </a:rPr>
              <a:t>Дескальсо</a:t>
            </a:r>
            <a:r>
              <a:rPr lang="ru-RU" dirty="0" smtClean="0"/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143007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Л.Н. Толстой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285860"/>
            <a:ext cx="5786478" cy="500066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«Самое простое и самое короткое нравственное правило состоит в том, чтобы как можно больше меньше заставлять других служить себе и как можно больше самому служить другим. Требовать от других как можно меньше и давать другим как можно больше. Это правило, дающее нашему существованию разумный смысл, и вытекает из него счастье, разрешает все затруднения».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92869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Интернет-ресурсы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357298"/>
            <a:ext cx="6400800" cy="500066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Сенека</a:t>
            </a:r>
            <a:r>
              <a:rPr lang="en-US" dirty="0" smtClean="0">
                <a:solidFill>
                  <a:schemeClr val="tx1"/>
                </a:solidFill>
              </a:rPr>
              <a:t> http://www.litteratureaudio.com/img/Seneque_par_Rubens.jpg 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Аристотель</a:t>
            </a:r>
            <a:r>
              <a:rPr lang="en-US" dirty="0" smtClean="0">
                <a:solidFill>
                  <a:schemeClr val="tx1"/>
                </a:solidFill>
              </a:rPr>
              <a:t> http://www.hacer.org/latam/wp-content/uploads/2011/11/aristoteles2011.jpg 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М.Аврелий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http://im3-tub-ru.yandex.net/i?id=474444565-58-72&amp;n=21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5715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Интернет-ресурсы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000108"/>
            <a:ext cx="6400800" cy="528641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И.Бунин: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hlinkClick r:id="rId3"/>
              </a:rPr>
              <a:t>http://im6-tub-ru.yandex.net/i?id=643927692-12-72&amp;n=21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Гёте: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hlinkClick r:id="rId4"/>
              </a:rPr>
              <a:t>http://im8-tub-ru.yandex.net/i?id=220183357-01-72&amp;n=21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Толстой: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hlinkClick r:id="rId5"/>
              </a:rPr>
              <a:t>http://im4-tub-ru.yandex.net/i?id=287681750-59-72&amp;n=21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Свеча на ладони:</a:t>
            </a:r>
            <a:r>
              <a:rPr lang="en-US" sz="2800" dirty="0" smtClean="0">
                <a:solidFill>
                  <a:schemeClr val="tx1"/>
                </a:solidFill>
              </a:rPr>
              <a:t> http://www.stihi.ru/pics/2012/10/08/9303.jpg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5715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Интернет-ресурсы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00174"/>
            <a:ext cx="5486416" cy="507209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Кораблик: </a:t>
            </a:r>
            <a:r>
              <a:rPr lang="en-US" sz="2400" dirty="0" smtClean="0">
                <a:solidFill>
                  <a:schemeClr val="tx1"/>
                </a:solidFill>
              </a:rPr>
              <a:t>http://go.mail.ru/search_images?q=%</a:t>
            </a:r>
            <a:r>
              <a:rPr lang="en-US" sz="2400" dirty="0" smtClean="0">
                <a:solidFill>
                  <a:schemeClr val="tx1"/>
                </a:solidFill>
              </a:rPr>
              <a:t>D0%B8%D0%B7%D0%BE%D0%B1%D1%80%D0%B0%D0%B6%D0%B5%D0%BD%D0%B8%D0%B5%20%D0%B1%D1%83%D0%BC%D0%B0%D0%B6%D0%BD%D0%BE%D0%B3%D0%BE%20%D0%BA%D0%BE%D1%80%D0%B0%D0%B1%D0%BB%D0%B8%D0%BA%D0%B0&amp;rch=l&amp;jsa=1&amp;fr=web#w=1680&amp;h=1050&amp;s=535955&amp;pic=http%3A%2F%2Fhotwalls.ru%2Fwallpapers%2Fbumajnye_korabliki-1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571480"/>
            <a:ext cx="7643866" cy="114300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Помните!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85926"/>
            <a:ext cx="5986482" cy="3852874"/>
          </a:xfrm>
        </p:spPr>
        <p:txBody>
          <a:bodyPr>
            <a:normAutofit/>
          </a:bodyPr>
          <a:lstStyle/>
          <a:p>
            <a:pPr algn="l"/>
            <a:r>
              <a:rPr lang="ru-RU" i="1" dirty="0" smtClean="0">
                <a:solidFill>
                  <a:schemeClr val="tx1"/>
                </a:solidFill>
              </a:rPr>
              <a:t>Известно, </a:t>
            </a:r>
            <a:r>
              <a:rPr lang="ru-RU" i="1" dirty="0" smtClean="0">
                <a:solidFill>
                  <a:schemeClr val="tx1"/>
                </a:solidFill>
              </a:rPr>
              <a:t>время растяжимо.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i="1" dirty="0" smtClean="0">
                <a:solidFill>
                  <a:schemeClr val="tx1"/>
                </a:solidFill>
              </a:rPr>
              <a:t>Оно </a:t>
            </a:r>
            <a:r>
              <a:rPr lang="ru-RU" i="1" dirty="0" smtClean="0">
                <a:solidFill>
                  <a:schemeClr val="tx1"/>
                </a:solidFill>
              </a:rPr>
              <a:t>зависит от того,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i="1" dirty="0" smtClean="0">
                <a:solidFill>
                  <a:schemeClr val="tx1"/>
                </a:solidFill>
              </a:rPr>
              <a:t>Какого </a:t>
            </a:r>
            <a:r>
              <a:rPr lang="ru-RU" i="1" dirty="0" smtClean="0">
                <a:solidFill>
                  <a:schemeClr val="tx1"/>
                </a:solidFill>
              </a:rPr>
              <a:t>рода </a:t>
            </a:r>
            <a:r>
              <a:rPr lang="ru-RU" i="1" dirty="0" smtClean="0">
                <a:solidFill>
                  <a:schemeClr val="tx1"/>
                </a:solidFill>
              </a:rPr>
              <a:t>содержимым</a:t>
            </a:r>
          </a:p>
          <a:p>
            <a:pPr algn="l"/>
            <a:r>
              <a:rPr lang="ru-RU" i="1" dirty="0" smtClean="0">
                <a:solidFill>
                  <a:schemeClr val="tx1"/>
                </a:solidFill>
              </a:rPr>
              <a:t>Вы </a:t>
            </a:r>
            <a:r>
              <a:rPr lang="ru-RU" i="1" dirty="0" smtClean="0">
                <a:solidFill>
                  <a:schemeClr val="tx1"/>
                </a:solidFill>
              </a:rPr>
              <a:t>наполняете его.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714357"/>
            <a:ext cx="74581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Добрый след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5414978" cy="3067056"/>
          </a:xfrm>
        </p:spPr>
        <p:txBody>
          <a:bodyPr>
            <a:normAutofit/>
          </a:bodyPr>
          <a:lstStyle/>
          <a:p>
            <a:r>
              <a:rPr lang="ru-RU" smtClean="0">
                <a:solidFill>
                  <a:schemeClr val="tx1"/>
                </a:solidFill>
              </a:rPr>
              <a:t>Б</a:t>
            </a:r>
            <a:r>
              <a:rPr lang="ru-RU" smtClean="0">
                <a:solidFill>
                  <a:schemeClr val="tx1"/>
                </a:solidFill>
              </a:rPr>
              <a:t>умага</a:t>
            </a:r>
            <a:r>
              <a:rPr lang="ru-RU" dirty="0" smtClean="0">
                <a:solidFill>
                  <a:schemeClr val="tx1"/>
                </a:solidFill>
              </a:rPr>
              <a:t>, кабинет, книга, память, акция.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785817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Вывод: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357430"/>
            <a:ext cx="6772300" cy="392909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Человек рождается, чтобы «деяти» - творить по нравственному закону, который живёт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в его душе.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642919"/>
            <a:ext cx="5529274" cy="1285883"/>
          </a:xfrm>
        </p:spPr>
        <p:txBody>
          <a:bodyPr>
            <a:noAutofit/>
          </a:bodyPr>
          <a:lstStyle/>
          <a:p>
            <a:r>
              <a:rPr lang="ru-RU" sz="4000" dirty="0" smtClean="0"/>
              <a:t>Сенека(древнеримский философ):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3357562"/>
            <a:ext cx="5429288" cy="292895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«Как басня, так и жизнь ценится  не за длину, а за содержание»   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5362" name="Picture 2" descr="http://www.litteratureaudio.com/img/Seneque_par_Rube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714356"/>
            <a:ext cx="1619250" cy="2095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71437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Аристотель: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5486416" cy="306705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«Что человек есть в возможности, его творение являет в действительности»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4338" name="Picture 2" descr="http://im8-tub-ru.yandex.net/i?id=146277571-6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857232"/>
            <a:ext cx="10668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785795"/>
            <a:ext cx="7243786" cy="71437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Л.Н. Толстой: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5272102" cy="35719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«Твори дела любви, и для тебя не будет смерти»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314" name="Picture 2" descr="http://im4-tub-ru.yandex.net/i?id=287681750-5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142984"/>
            <a:ext cx="12858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000108"/>
            <a:ext cx="74581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И.Бунин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57496"/>
            <a:ext cx="5200664" cy="278130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«Жизнь есть, несомненно, любовь, доброта, и уменьшение любви всегда есть уменьшение жизни»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1266" name="Picture 2" descr="http://im6-tub-ru.yandex.net/i?id=643927692-1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785794"/>
            <a:ext cx="11525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244</TotalTime>
  <Words>551</Words>
  <Application>Microsoft Office PowerPoint</Application>
  <PresentationFormat>Экран (4:3)</PresentationFormat>
  <Paragraphs>68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МКОУ «СОШ № 2 р.п.Самойловка Самойловского района Саратовской области»</vt:lpstr>
      <vt:lpstr>  Эпиграф   </vt:lpstr>
      <vt:lpstr>Помните!</vt:lpstr>
      <vt:lpstr>Добрый след</vt:lpstr>
      <vt:lpstr>Вывод:</vt:lpstr>
      <vt:lpstr>Сенека(древнеримский философ):</vt:lpstr>
      <vt:lpstr>Аристотель:</vt:lpstr>
      <vt:lpstr>Л.Н. Толстой:</vt:lpstr>
      <vt:lpstr>И.Бунин</vt:lpstr>
      <vt:lpstr>М.Аврелий </vt:lpstr>
      <vt:lpstr>С.Смит:</vt:lpstr>
      <vt:lpstr>И.В. Гёте: </vt:lpstr>
      <vt:lpstr>Главная ценность жизни</vt:lpstr>
      <vt:lpstr>Пристань добрых дел</vt:lpstr>
      <vt:lpstr> В.О. Ключевский:    </vt:lpstr>
      <vt:lpstr>Запомните!</vt:lpstr>
      <vt:lpstr>Шанс и выбор</vt:lpstr>
      <vt:lpstr>Шанс и выбор (продолжение)</vt:lpstr>
      <vt:lpstr>Проблема на ладошке</vt:lpstr>
      <vt:lpstr> Л.Н. Толстой</vt:lpstr>
      <vt:lpstr>Интернет-ресурсы</vt:lpstr>
      <vt:lpstr>Интернет-ресурсы</vt:lpstr>
      <vt:lpstr>Интернет-ресурсы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 как деяние</dc:title>
  <dc:creator>Admin</dc:creator>
  <cp:lastModifiedBy>Admin</cp:lastModifiedBy>
  <cp:revision>31</cp:revision>
  <dcterms:created xsi:type="dcterms:W3CDTF">2013-03-28T21:09:27Z</dcterms:created>
  <dcterms:modified xsi:type="dcterms:W3CDTF">2013-09-10T15:11:10Z</dcterms:modified>
</cp:coreProperties>
</file>