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8" r:id="rId15"/>
    <p:sldId id="269" r:id="rId16"/>
    <p:sldId id="270" r:id="rId17"/>
    <p:sldId id="271" r:id="rId18"/>
    <p:sldId id="272" r:id="rId19"/>
    <p:sldId id="279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014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571744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  <a:t>Познавательно-творческий проект для </a:t>
            </a:r>
            <a: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  <a:b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  <a:t>средней группы  </a:t>
            </a:r>
            <a: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300" b="1" i="1" dirty="0" smtClean="0">
                <a:latin typeface="Times New Roman" pitchFamily="18" charset="0"/>
                <a:cs typeface="Times New Roman" pitchFamily="18" charset="0"/>
              </a:rPr>
              <a:t>Домашние питомцы».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0694" y="5857892"/>
            <a:ext cx="3486184" cy="7572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Влазнева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И.С.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на\Desktop\мамин занятие\DSCN3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14356"/>
            <a:ext cx="7404117" cy="5552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на\Desktop\мамин занятие\DSCN3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7832745" cy="5874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на\Desktop\мамин занятие\DSCN3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8118497" cy="6088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на\Desktop\мамин занятие\DSCN3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332679" cy="5499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нна\Desktop\мамин занятие\DSCN3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7761307" cy="5659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баки-поводыр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800105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animal-store.ru/img/2015/050213/02527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3071834" cy="2303876"/>
          </a:xfrm>
          <a:prstGeom prst="rect">
            <a:avLst/>
          </a:prstGeom>
          <a:noFill/>
        </p:spPr>
      </p:pic>
      <p:pic>
        <p:nvPicPr>
          <p:cNvPr id="33800" name="Picture 8" descr="http://boston.barstoolsports.com/files/2013/09/dog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785794"/>
            <a:ext cx="4371972" cy="5143496"/>
          </a:xfrm>
          <a:prstGeom prst="rect">
            <a:avLst/>
          </a:prstGeom>
          <a:noFill/>
        </p:spPr>
      </p:pic>
      <p:pic>
        <p:nvPicPr>
          <p:cNvPr id="33802" name="Picture 10" descr="http://www.zooblog.ru/uploads/posts/2011-01/1295473010_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000372"/>
            <a:ext cx="2428892" cy="3546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86058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Семейный альбом</a:t>
            </a:r>
            <a:b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«Домашние любимцы»</a:t>
            </a:r>
            <a:endParaRPr lang="ru-RU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Анна\Downloads\image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928670"/>
            <a:ext cx="7846809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 питомец кот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785926"/>
            <a:ext cx="8015318" cy="432511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Моего питомца зовут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Ярик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 Ему десять лет.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Он самый милый и красивый в мире кот.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Я его очень люблю.</a:t>
            </a:r>
          </a:p>
          <a:p>
            <a:pPr>
              <a:buNone/>
            </a:pP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Ярик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ласковый и любит, когда я его глажу.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Он всегда встречает меня и громко мурчит.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Он любит спать в моей кроватке. Всегда приходит пожелать спокойной ночи.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Я ухаживаю за своим питомцем. Кормлю его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сметанкой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и специальной кошачьей едой. У него даже есть свои тарелки-мышки. А на Новый год я подарю ему еду в праздничном пакете.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Я мастерю своему любимому коту игрушки из веревочки и бумаги, это очень весело.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Иногда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Ярик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хулиганит, он точит когти об диван или царапается. Я его ругаю, но все равно люблю.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на\Desktop\мамин занятие\DSCN3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7920000" cy="591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Анна\Downloads\IMG_20170424_204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2844" y="714356"/>
            <a:ext cx="2714644" cy="5612263"/>
          </a:xfrm>
          <a:prstGeom prst="rect">
            <a:avLst/>
          </a:prstGeom>
          <a:noFill/>
        </p:spPr>
      </p:pic>
      <p:pic>
        <p:nvPicPr>
          <p:cNvPr id="30722" name="Picture 2" descr="C:\Users\Анна\Downloads\IMG_20170424_204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714356"/>
            <a:ext cx="2786050" cy="5724827"/>
          </a:xfrm>
          <a:prstGeom prst="rect">
            <a:avLst/>
          </a:prstGeom>
          <a:noFill/>
        </p:spPr>
      </p:pic>
      <p:pic>
        <p:nvPicPr>
          <p:cNvPr id="30723" name="Picture 3" descr="C:\Users\Анна\Downloads\Новая папка\IMG_20170424_204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714356"/>
            <a:ext cx="3195582" cy="5690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Анна\Downloads\SAM_3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4786346" cy="3589760"/>
          </a:xfrm>
          <a:prstGeom prst="rect">
            <a:avLst/>
          </a:prstGeom>
          <a:noFill/>
        </p:spPr>
      </p:pic>
      <p:pic>
        <p:nvPicPr>
          <p:cNvPr id="29698" name="Picture 2" descr="C:\Users\Анна\Downloads\image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500438"/>
            <a:ext cx="2181225" cy="2181225"/>
          </a:xfrm>
          <a:prstGeom prst="rect">
            <a:avLst/>
          </a:prstGeom>
          <a:noFill/>
        </p:spPr>
      </p:pic>
      <p:pic>
        <p:nvPicPr>
          <p:cNvPr id="29699" name="Picture 3" descr="C:\Users\Анна\Downloads\image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429132"/>
            <a:ext cx="2181225" cy="2181225"/>
          </a:xfrm>
          <a:prstGeom prst="rect">
            <a:avLst/>
          </a:prstGeom>
          <a:noFill/>
        </p:spPr>
      </p:pic>
      <p:pic>
        <p:nvPicPr>
          <p:cNvPr id="29700" name="Picture 4" descr="C:\Users\Анна\Downloads\image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429132"/>
            <a:ext cx="2181225" cy="2181225"/>
          </a:xfrm>
          <a:prstGeom prst="rect">
            <a:avLst/>
          </a:prstGeom>
          <a:noFill/>
        </p:spPr>
      </p:pic>
      <p:pic>
        <p:nvPicPr>
          <p:cNvPr id="29701" name="Picture 5" descr="C:\Users\Анна\Downloads\image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928670"/>
            <a:ext cx="2181225" cy="2181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Моя любимая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56032">
              <a:buNone/>
            </a:pPr>
            <a:r>
              <a:rPr lang="en-US" dirty="0" smtClean="0"/>
              <a:t>	</a:t>
            </a:r>
            <a:r>
              <a:rPr lang="ru-RU" dirty="0" smtClean="0"/>
              <a:t>У </a:t>
            </a:r>
            <a:r>
              <a:rPr lang="ru-RU" dirty="0" smtClean="0"/>
              <a:t>нас  есть собака, ее зовут </a:t>
            </a:r>
            <a:r>
              <a:rPr lang="ru-RU" dirty="0" err="1" smtClean="0"/>
              <a:t>Боня</a:t>
            </a:r>
            <a:r>
              <a:rPr lang="ru-RU" dirty="0" smtClean="0"/>
              <a:t>. Она появилась у нас, когда мне исполнилось 9 месяцев. </a:t>
            </a:r>
            <a:r>
              <a:rPr lang="ru-RU" dirty="0" err="1" smtClean="0"/>
              <a:t>Боня</a:t>
            </a:r>
            <a:r>
              <a:rPr lang="ru-RU" dirty="0" smtClean="0"/>
              <a:t> лабрадор, она очень добрая. Она любит ездить с нами на дачу, там она играет с палочкой. Мы вместе с папой выгуливаем ее. После прогулки </a:t>
            </a:r>
            <a:r>
              <a:rPr lang="ru-RU" dirty="0" err="1" smtClean="0"/>
              <a:t>Боня</a:t>
            </a:r>
            <a:r>
              <a:rPr lang="ru-RU" dirty="0" smtClean="0"/>
              <a:t> любит спать на своей любимой игрушке. Мы с сестренкой Олесей любим нашу </a:t>
            </a:r>
            <a:r>
              <a:rPr lang="ru-RU" dirty="0" err="1" smtClean="0"/>
              <a:t>Боню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esktop\мамин занятие\DSCN3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7867054" cy="5899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на\Desktop\мамин занятие\DSCN3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572428" cy="5679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на\Desktop\мамин занятие\DSCN3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500990" cy="5625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на\Desktop\мамин занятие\DSCN3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32206"/>
            <a:ext cx="7689869" cy="5767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на\Desktop\мамин занятие\DSCN3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85794"/>
            <a:ext cx="7689869" cy="57670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на\Desktop\мамин занятие\DSCN3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570780" cy="5677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на\Desktop\мамин занятие\DSCN3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7715304" cy="5786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27</TotalTime>
  <Words>19</Words>
  <PresentationFormat>Экран (4:3)</PresentationFormat>
  <Paragraphs>16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Городская</vt:lpstr>
      <vt:lpstr>Познавательно-творческий проект для детей  средней группы   «Домашние питомцы».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Семейный альбом «Домашние любимцы»</vt:lpstr>
      <vt:lpstr>Слайд 18</vt:lpstr>
      <vt:lpstr>Мой питомец кот Ярик. </vt:lpstr>
      <vt:lpstr>Слайд 20</vt:lpstr>
      <vt:lpstr>Слайд 21</vt:lpstr>
      <vt:lpstr>Моя любимая Боня.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Познавательно-творческий проект для детей  средней группы   «Домашние питомцы». </dc:title>
  <dc:creator>Анна</dc:creator>
  <cp:lastModifiedBy>Анна</cp:lastModifiedBy>
  <cp:revision>4</cp:revision>
  <dcterms:created xsi:type="dcterms:W3CDTF">2017-04-25T10:20:04Z</dcterms:created>
  <dcterms:modified xsi:type="dcterms:W3CDTF">2017-04-25T10:58:19Z</dcterms:modified>
</cp:coreProperties>
</file>