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A99D81-00E0-420C-BF71-A2455F05638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C776D3-9072-4B39-9AA4-8E4B8685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2;&#1099;%20&#1085;&#1072;%20&#1083;&#1091;&#1075;%20&#1093;&#1086;&#1076;&#1080;&#1083;&#1080;.%20-%205\&#1040;&#1093;%20&#1074;&#1099;,%20&#1089;&#1077;&#1085;&#1080;,%20&#1084;&#1086;&#1080;%20&#1089;&#1077;&#1085;&#1080;%20(&#1084;&#1080;&#1085;&#1091;&#1089;)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2;&#1099;%20&#1085;&#1072;%20&#1083;&#1091;&#1075;%20&#1093;&#1086;&#1076;&#1080;&#1083;&#1080;.%20-%205\1.%20&#1052;&#1099;%20%20&#1085;&#1072;%20%20&#1083;&#1091;&#1075;%20%20&#1093;&#1086;&#1076;&#1080;&#1083;&#1080;.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29761"/>
          </a:xfrm>
        </p:spPr>
        <p:txBody>
          <a:bodyPr/>
          <a:lstStyle/>
          <a:p>
            <a:r>
              <a:rPr lang="ru-RU" dirty="0" smtClean="0"/>
              <a:t>«В гостях у мастерицы»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 и провела:</a:t>
            </a:r>
          </a:p>
          <a:p>
            <a:r>
              <a:rPr lang="ru-RU" dirty="0" smtClean="0"/>
              <a:t>Пахомова С.П. воспитатель</a:t>
            </a:r>
          </a:p>
          <a:p>
            <a:r>
              <a:rPr lang="ru-RU" dirty="0" smtClean="0"/>
              <a:t>Высшей квалификационной категории</a:t>
            </a:r>
            <a:endParaRPr lang="ru-RU" dirty="0"/>
          </a:p>
        </p:txBody>
      </p:sp>
      <p:pic>
        <p:nvPicPr>
          <p:cNvPr id="4" name="Ах вы, сени, мои сени (мину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5143512"/>
            <a:ext cx="1090618" cy="1090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5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72066" y="1500174"/>
            <a:ext cx="3614734" cy="18684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Мужской костюм</a:t>
            </a:r>
            <a:endParaRPr lang="ru-RU" dirty="0"/>
          </a:p>
        </p:txBody>
      </p:sp>
      <p:pic>
        <p:nvPicPr>
          <p:cNvPr id="1026" name="Picture 2" descr="F:\сп\hello_html_m1d8db6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38" cy="6935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7752" y="714356"/>
            <a:ext cx="3929090" cy="2214578"/>
          </a:xfrm>
        </p:spPr>
        <p:txBody>
          <a:bodyPr/>
          <a:lstStyle/>
          <a:p>
            <a:pPr algn="ctr"/>
            <a:r>
              <a:rPr lang="ru-RU" dirty="0" smtClean="0"/>
              <a:t>Праздничный костюм</a:t>
            </a:r>
            <a:endParaRPr lang="ru-RU" dirty="0"/>
          </a:p>
        </p:txBody>
      </p:sp>
      <p:pic>
        <p:nvPicPr>
          <p:cNvPr id="2050" name="Picture 2" descr="C:\Documents and Settings\User\Рабочий стол\1452477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6987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86380" y="274638"/>
            <a:ext cx="3400420" cy="3082924"/>
          </a:xfrm>
        </p:spPr>
        <p:txBody>
          <a:bodyPr/>
          <a:lstStyle/>
          <a:p>
            <a:pPr algn="ctr"/>
            <a:r>
              <a:rPr lang="ru-RU" dirty="0" smtClean="0"/>
              <a:t>Домашняя одежда</a:t>
            </a:r>
            <a:endParaRPr lang="ru-RU" dirty="0"/>
          </a:p>
        </p:txBody>
      </p:sp>
      <p:pic>
        <p:nvPicPr>
          <p:cNvPr id="3074" name="Picture 2" descr="F:\сп\88355197_large_IMG_16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57752" y="274638"/>
            <a:ext cx="3829048" cy="3154362"/>
          </a:xfrm>
        </p:spPr>
        <p:txBody>
          <a:bodyPr/>
          <a:lstStyle/>
          <a:p>
            <a:pPr algn="ctr"/>
            <a:r>
              <a:rPr lang="ru-RU" dirty="0" smtClean="0"/>
              <a:t>Праздничная одежда</a:t>
            </a:r>
            <a:endParaRPr lang="ru-RU" dirty="0"/>
          </a:p>
        </p:txBody>
      </p:sp>
      <p:pic>
        <p:nvPicPr>
          <p:cNvPr id="4099" name="Picture 3" descr="F:\сп\9643908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71934" cy="6990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F:\сп\7ca96f3eda8633054c5f83de6coz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1. Мы  на  луг  ходили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20" y="5786430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2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25</Words>
  <Application>Microsoft Office PowerPoint</Application>
  <PresentationFormat>Экран (4:3)</PresentationFormat>
  <Paragraphs>8</Paragraphs>
  <Slides>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«В гостях у мастерицы»</vt:lpstr>
      <vt:lpstr>Мужской костюм</vt:lpstr>
      <vt:lpstr>Праздничный костюм</vt:lpstr>
      <vt:lpstr>Домашняя одежда</vt:lpstr>
      <vt:lpstr>Праздничная одежда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2017-11-14T09:03:02Z</dcterms:created>
  <dcterms:modified xsi:type="dcterms:W3CDTF">2017-11-14T09:22:14Z</dcterms:modified>
</cp:coreProperties>
</file>