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98" r:id="rId4"/>
    <p:sldId id="285" r:id="rId5"/>
    <p:sldId id="316" r:id="rId6"/>
    <p:sldId id="283" r:id="rId7"/>
    <p:sldId id="286" r:id="rId8"/>
    <p:sldId id="309" r:id="rId9"/>
    <p:sldId id="312" r:id="rId10"/>
    <p:sldId id="313" r:id="rId11"/>
    <p:sldId id="293" r:id="rId12"/>
    <p:sldId id="275" r:id="rId13"/>
    <p:sldId id="311" r:id="rId14"/>
    <p:sldId id="310" r:id="rId15"/>
    <p:sldId id="317" r:id="rId16"/>
    <p:sldId id="26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A2A00"/>
    <a:srgbClr val="FF3300"/>
    <a:srgbClr val="0000FF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66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2909" y="1"/>
            <a:ext cx="15785761" cy="7929592"/>
          </a:xfrm>
          <a:prstGeom prst="rect">
            <a:avLst/>
          </a:prstGeom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0" y="4357694"/>
            <a:ext cx="7929586" cy="2000264"/>
          </a:xfrm>
        </p:spPr>
        <p:txBody>
          <a:bodyPr/>
          <a:lstStyle/>
          <a:p>
            <a:r>
              <a:rPr lang="ru-RU" sz="6600" b="1" i="1" dirty="0" smtClean="0">
                <a:solidFill>
                  <a:srgbClr val="DA2A0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Столовый этикет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5786454"/>
            <a:ext cx="5000660" cy="17859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70C0"/>
                </a:solidFill>
                <a:effectLst>
                  <a:glow rad="101600">
                    <a:schemeClr val="bg1">
                      <a:lumMod val="95000"/>
                      <a:alpha val="40000"/>
                    </a:schemeClr>
                  </a:glow>
                </a:effectLst>
              </a:rPr>
              <a:t>Презентацию подготовила Л.В.Скрынникова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могут поддерживать разговор, но они должны усвоить некоторые правила ведения застольной беседы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нельзя разговаривать, если во рту еда;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надо уметь слушать, не перебивая других.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5500726"/>
          </a:xfrm>
        </p:spPr>
        <p:txBody>
          <a:bodyPr/>
          <a:lstStyle/>
          <a:p>
            <a:r>
              <a:rPr lang="ru-RU" sz="1600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Обращали ли вы внимание на то, как ест ваш ребенок?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Знает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 он, для чего нужны те или иные столовые приборы, умеет ли ими пользоваться?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285752"/>
          </a:xfrm>
        </p:spPr>
        <p:txBody>
          <a:bodyPr/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   </a:t>
            </a:r>
            <a:endParaRPr lang="ru-RU" sz="2400" dirty="0" smtClean="0"/>
          </a:p>
          <a:p>
            <a:pPr indent="287338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Все мы понимаем, что привить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ребенку хорошие манеры, сделать из него воспитанного человека под силу только тем родителям, которые сами соблюдают правила этикета. Ведь абсолютно все дети учатся, в первую очередь, на личных примерах взрослых.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64347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вот, что советуют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Всем известно пожелание "Приятного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аппетита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!". Красивая сервировка, вкусные и красиво оформленные блюда, спокойная обстановка - все это создает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комфорт во время еды и имеет большое значение не только для хорошего аппетита, но и для формирования навыков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поведения за столом.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643998" cy="485776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учится обращаться со столовыми приборами, старается вести себя хорошо, чтобы заслужить одобрение взрослых, но у него не сразу все получается. Не торопите его, не превращайте прием пищи в военные действия по воспитанию.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терпение, такт, внимание и деликатная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помогут справиться с трудностями,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создадут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доброжелательную атмосферу во время еды.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Давайте помнить, что очень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научить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вести себя так,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чтобы ему было комфортно 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любой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ситуации, а нам не было стыдно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неловко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его поведение.</a:t>
            </a: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Существует большое количество видов этикета.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Сегодня я предлагаю вам поговорить о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столовом этикете,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то есть о правилах поведения за столом. </a:t>
            </a:r>
            <a:endParaRPr lang="ru-RU" sz="40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2500330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какого возраста следует начинать обучение этикету?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0"/>
            <a:ext cx="8286808" cy="4900634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Учить ребенка тому, как следует вести себя за столом стоит начинать с самого раннего возраста.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643998" cy="485778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Будучи еще совсем крохой, ребенок должен понимать, что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принимать пищу следует в строго отведенном месте — в столовой, на кухне.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приема пищи следует использовать специальные столовые приборы, еду следует накладывать в тарелки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еды, по мере необходимости, следует пользоваться салфеткой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143536"/>
          </a:xfrm>
        </p:spPr>
        <p:txBody>
          <a:bodyPr/>
          <a:lstStyle/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/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дальнейшем, по мере взросления, ребенок должен запомнить следующие правила этикета за столом: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усаживаться за стол и начинать кушать следует вместе со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всеми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начале трапезы следует пожелать всем присутствующим за столом приятного аппетита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употреблять пищу следует молча, запрещается баловаться за столом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кушать следует с закрытым ртом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5214974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столом запрещается чавкать, громко хрустеть, доставать пальцами застрявшую в зубах пищу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большие кусочки пищи следует делить, используя столовые приборы, на более мелкие — не стоит набивать едой полный рот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запрещается облизывать тарелку, даже если было очень вкусно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643998" cy="4500594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запрещается класть локти на стол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желаемое блюдо расположено поодаль от ребенка, то ему следует попросить, чтобы блюдо ему передали — запрещается тянуться через весь стол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конце трапезы следует сказать 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«Спасибо!»</a:t>
            </a:r>
          </a:p>
          <a:p>
            <a:pPr marL="88900" indent="271463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76238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часто говорим детям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"Когда я ем, я глух и нем". </a:t>
            </a:r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Всегда ли это правильно?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588</TotalTime>
  <Words>433</Words>
  <Application>Microsoft Office PowerPoint</Application>
  <PresentationFormat>Экран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Шаблон 2</vt:lpstr>
      <vt:lpstr>Столовый этикет </vt:lpstr>
      <vt:lpstr>Слайд 2</vt:lpstr>
      <vt:lpstr> С какого возраста следует начинать обучение этикету?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Обращали ли вы внимание на то, как ест ваш ребенок?  Знает ли он, для чего нужны те или иные столовые приборы, умеет ли ими пользоваться?</vt:lpstr>
      <vt:lpstr>Слайд 12</vt:lpstr>
      <vt:lpstr>Слайд 13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Пользователь</dc:creator>
  <cp:lastModifiedBy>Андрей</cp:lastModifiedBy>
  <cp:revision>160</cp:revision>
  <dcterms:created xsi:type="dcterms:W3CDTF">2015-12-02T16:28:18Z</dcterms:created>
  <dcterms:modified xsi:type="dcterms:W3CDTF">2017-01-17T16:06:51Z</dcterms:modified>
</cp:coreProperties>
</file>