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3" r:id="rId2"/>
    <p:sldId id="309" r:id="rId3"/>
    <p:sldId id="306" r:id="rId4"/>
    <p:sldId id="305" r:id="rId5"/>
    <p:sldId id="307" r:id="rId6"/>
    <p:sldId id="310" r:id="rId7"/>
    <p:sldId id="311" r:id="rId8"/>
    <p:sldId id="256" r:id="rId9"/>
    <p:sldId id="257" r:id="rId10"/>
    <p:sldId id="293" r:id="rId11"/>
    <p:sldId id="269" r:id="rId12"/>
    <p:sldId id="258" r:id="rId13"/>
    <p:sldId id="268" r:id="rId14"/>
    <p:sldId id="272" r:id="rId15"/>
    <p:sldId id="265" r:id="rId16"/>
    <p:sldId id="267" r:id="rId17"/>
    <p:sldId id="277" r:id="rId18"/>
    <p:sldId id="279" r:id="rId19"/>
    <p:sldId id="280" r:id="rId20"/>
    <p:sldId id="281" r:id="rId21"/>
    <p:sldId id="282" r:id="rId22"/>
    <p:sldId id="283" r:id="rId23"/>
    <p:sldId id="286" r:id="rId24"/>
    <p:sldId id="284" r:id="rId25"/>
    <p:sldId id="287" r:id="rId26"/>
    <p:sldId id="259" r:id="rId27"/>
    <p:sldId id="260" r:id="rId28"/>
    <p:sldId id="288" r:id="rId29"/>
    <p:sldId id="289" r:id="rId30"/>
    <p:sldId id="294" r:id="rId31"/>
    <p:sldId id="295" r:id="rId32"/>
    <p:sldId id="30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58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865E2-A2F2-466C-8E05-B64A2A64333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E171DD-8816-4993-97C7-6D1D25B5A392}">
      <dgm:prSet phldrT="[Текст]"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4400" b="1" i="1" dirty="0" smtClean="0">
              <a:solidFill>
                <a:schemeClr val="accent2">
                  <a:lumMod val="75000"/>
                </a:schemeClr>
              </a:solidFill>
              <a:latin typeface="+mj-lt"/>
            </a:rPr>
            <a:t>Государственные символы России</a:t>
          </a:r>
          <a:endParaRPr lang="ru-RU" sz="4400" b="1" i="1" dirty="0">
            <a:solidFill>
              <a:schemeClr val="accent2">
                <a:lumMod val="75000"/>
              </a:schemeClr>
            </a:solidFill>
            <a:latin typeface="+mj-lt"/>
          </a:endParaRPr>
        </a:p>
      </dgm:t>
    </dgm:pt>
    <dgm:pt modelId="{C5740D91-0541-4D62-915B-EBC2A5B83DAE}" type="parTrans" cxnId="{D9EC86C6-61AE-4439-B6D3-867ACEACE6BF}">
      <dgm:prSet/>
      <dgm:spPr/>
      <dgm:t>
        <a:bodyPr/>
        <a:lstStyle/>
        <a:p>
          <a:endParaRPr lang="ru-RU"/>
        </a:p>
      </dgm:t>
    </dgm:pt>
    <dgm:pt modelId="{2F237D4A-24FF-4371-9ED0-A4E907384D73}" type="sibTrans" cxnId="{D9EC86C6-61AE-4439-B6D3-867ACEACE6BF}">
      <dgm:prSet/>
      <dgm:spPr/>
      <dgm:t>
        <a:bodyPr/>
        <a:lstStyle/>
        <a:p>
          <a:endParaRPr lang="ru-RU"/>
        </a:p>
      </dgm:t>
    </dgm:pt>
    <dgm:pt modelId="{329E0F86-8F1E-41F0-B1F4-7B73D46C850E}">
      <dgm:prSet phldrT="[Текст]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флаг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C17DCDC0-2BFB-4F7C-8524-D07570BB5DEC}" type="parTrans" cxnId="{948020E2-15DE-4872-80E2-50B8E5CAFAD1}">
      <dgm:prSet/>
      <dgm:spPr/>
      <dgm:t>
        <a:bodyPr/>
        <a:lstStyle/>
        <a:p>
          <a:endParaRPr lang="ru-RU" dirty="0"/>
        </a:p>
      </dgm:t>
    </dgm:pt>
    <dgm:pt modelId="{447CA361-6316-41B3-A60A-754FAB531104}" type="sibTrans" cxnId="{948020E2-15DE-4872-80E2-50B8E5CAFAD1}">
      <dgm:prSet/>
      <dgm:spPr/>
      <dgm:t>
        <a:bodyPr/>
        <a:lstStyle/>
        <a:p>
          <a:endParaRPr lang="ru-RU"/>
        </a:p>
      </dgm:t>
    </dgm:pt>
    <dgm:pt modelId="{22AE4971-0E50-4E3C-B0C8-D78166F9ED82}">
      <dgm:prSet phldrT="[Текст]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герб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912F376A-1338-442C-A824-51694010A97A}" type="parTrans" cxnId="{7B861A49-6F90-41DF-85E0-F5FFF422AD9C}">
      <dgm:prSet/>
      <dgm:spPr/>
      <dgm:t>
        <a:bodyPr/>
        <a:lstStyle/>
        <a:p>
          <a:endParaRPr lang="ru-RU" dirty="0"/>
        </a:p>
      </dgm:t>
    </dgm:pt>
    <dgm:pt modelId="{056BA6D3-2E88-4833-B20C-98A95550C74D}" type="sibTrans" cxnId="{7B861A49-6F90-41DF-85E0-F5FFF422AD9C}">
      <dgm:prSet/>
      <dgm:spPr/>
      <dgm:t>
        <a:bodyPr/>
        <a:lstStyle/>
        <a:p>
          <a:endParaRPr lang="ru-RU"/>
        </a:p>
      </dgm:t>
    </dgm:pt>
    <dgm:pt modelId="{A8F3B535-BAE4-4767-AD53-B49EC1216210}">
      <dgm:prSet phldrT="[Текст]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гимн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F66C7288-7BBE-431D-856F-57B8215BC791}" type="parTrans" cxnId="{452A8C2E-D085-4F66-A5E4-32345FE36D88}">
      <dgm:prSet/>
      <dgm:spPr/>
      <dgm:t>
        <a:bodyPr/>
        <a:lstStyle/>
        <a:p>
          <a:endParaRPr lang="ru-RU" dirty="0"/>
        </a:p>
      </dgm:t>
    </dgm:pt>
    <dgm:pt modelId="{92842733-5897-4246-94E2-A0E8CBE03ECE}" type="sibTrans" cxnId="{452A8C2E-D085-4F66-A5E4-32345FE36D88}">
      <dgm:prSet/>
      <dgm:spPr/>
      <dgm:t>
        <a:bodyPr/>
        <a:lstStyle/>
        <a:p>
          <a:endParaRPr lang="ru-RU"/>
        </a:p>
      </dgm:t>
    </dgm:pt>
    <dgm:pt modelId="{979B839B-2893-4BF2-B37E-326A8F09B81A}" type="pres">
      <dgm:prSet presAssocID="{A84865E2-A2F2-466C-8E05-B64A2A6433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F655DD-1DF3-4F8B-8F56-006B85342FA1}" type="pres">
      <dgm:prSet presAssocID="{25E171DD-8816-4993-97C7-6D1D25B5A392}" presName="hierRoot1" presStyleCnt="0">
        <dgm:presLayoutVars>
          <dgm:hierBranch val="init"/>
        </dgm:presLayoutVars>
      </dgm:prSet>
      <dgm:spPr/>
    </dgm:pt>
    <dgm:pt modelId="{3DDC3090-A842-4B8E-B660-4F6E9863085F}" type="pres">
      <dgm:prSet presAssocID="{25E171DD-8816-4993-97C7-6D1D25B5A392}" presName="rootComposite1" presStyleCnt="0"/>
      <dgm:spPr/>
    </dgm:pt>
    <dgm:pt modelId="{AE83F110-D08A-4471-86B1-39D48780B168}" type="pres">
      <dgm:prSet presAssocID="{25E171DD-8816-4993-97C7-6D1D25B5A392}" presName="rootText1" presStyleLbl="node0" presStyleIdx="0" presStyleCnt="1" custScaleX="313542" custScaleY="104154" custLinFactNeighborX="-50" custLinFactNeighborY="-116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525C81-878C-4A43-A7D4-E3A299D4C52A}" type="pres">
      <dgm:prSet presAssocID="{25E171DD-8816-4993-97C7-6D1D25B5A39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F0814D5-7BF0-4096-86BF-1F920BDAD595}" type="pres">
      <dgm:prSet presAssocID="{25E171DD-8816-4993-97C7-6D1D25B5A392}" presName="hierChild2" presStyleCnt="0"/>
      <dgm:spPr/>
    </dgm:pt>
    <dgm:pt modelId="{06FEDE26-38D3-4E5B-A565-6E80B3E5D26C}" type="pres">
      <dgm:prSet presAssocID="{C17DCDC0-2BFB-4F7C-8524-D07570BB5DE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974F0D0-8A32-497E-BDB5-FD7857946260}" type="pres">
      <dgm:prSet presAssocID="{329E0F86-8F1E-41F0-B1F4-7B73D46C850E}" presName="hierRoot2" presStyleCnt="0">
        <dgm:presLayoutVars>
          <dgm:hierBranch val="init"/>
        </dgm:presLayoutVars>
      </dgm:prSet>
      <dgm:spPr/>
    </dgm:pt>
    <dgm:pt modelId="{12B3D811-6252-418F-BB56-6AC026B41E13}" type="pres">
      <dgm:prSet presAssocID="{329E0F86-8F1E-41F0-B1F4-7B73D46C850E}" presName="rootComposite" presStyleCnt="0"/>
      <dgm:spPr/>
    </dgm:pt>
    <dgm:pt modelId="{86488BBB-0D90-4603-B0C9-54418B5EC99F}" type="pres">
      <dgm:prSet presAssocID="{329E0F86-8F1E-41F0-B1F4-7B73D46C850E}" presName="rootText" presStyleLbl="node2" presStyleIdx="0" presStyleCnt="3" custLinFactNeighborX="8388" custLinFactNeighborY="-20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5FF19-95E4-404B-96D3-785FE6AB4B67}" type="pres">
      <dgm:prSet presAssocID="{329E0F86-8F1E-41F0-B1F4-7B73D46C850E}" presName="rootConnector" presStyleLbl="node2" presStyleIdx="0" presStyleCnt="3"/>
      <dgm:spPr/>
      <dgm:t>
        <a:bodyPr/>
        <a:lstStyle/>
        <a:p>
          <a:endParaRPr lang="ru-RU"/>
        </a:p>
      </dgm:t>
    </dgm:pt>
    <dgm:pt modelId="{AF4109EF-D732-4594-914B-477FC8CF2E0D}" type="pres">
      <dgm:prSet presAssocID="{329E0F86-8F1E-41F0-B1F4-7B73D46C850E}" presName="hierChild4" presStyleCnt="0"/>
      <dgm:spPr/>
    </dgm:pt>
    <dgm:pt modelId="{F634B14F-9F06-45A6-A961-D5FC10D63D3C}" type="pres">
      <dgm:prSet presAssocID="{329E0F86-8F1E-41F0-B1F4-7B73D46C850E}" presName="hierChild5" presStyleCnt="0"/>
      <dgm:spPr/>
    </dgm:pt>
    <dgm:pt modelId="{241D6351-ABA2-4108-95A9-DDF8132B1FFA}" type="pres">
      <dgm:prSet presAssocID="{912F376A-1338-442C-A824-51694010A97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01F8E19-EF3C-432A-8327-80F6828476DE}" type="pres">
      <dgm:prSet presAssocID="{22AE4971-0E50-4E3C-B0C8-D78166F9ED82}" presName="hierRoot2" presStyleCnt="0">
        <dgm:presLayoutVars>
          <dgm:hierBranch val="init"/>
        </dgm:presLayoutVars>
      </dgm:prSet>
      <dgm:spPr/>
    </dgm:pt>
    <dgm:pt modelId="{6C1AEDF7-0AB7-437E-AE25-21A2A6AC59CC}" type="pres">
      <dgm:prSet presAssocID="{22AE4971-0E50-4E3C-B0C8-D78166F9ED82}" presName="rootComposite" presStyleCnt="0"/>
      <dgm:spPr/>
    </dgm:pt>
    <dgm:pt modelId="{CAA04A79-C04B-4097-9E45-E46E64635614}" type="pres">
      <dgm:prSet presAssocID="{22AE4971-0E50-4E3C-B0C8-D78166F9ED82}" presName="rootText" presStyleLbl="node2" presStyleIdx="1" presStyleCnt="3" custLinFactNeighborX="6563" custLinFactNeighborY="-31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4F1A08-9B4A-4653-9685-112933AE66E1}" type="pres">
      <dgm:prSet presAssocID="{22AE4971-0E50-4E3C-B0C8-D78166F9ED82}" presName="rootConnector" presStyleLbl="node2" presStyleIdx="1" presStyleCnt="3"/>
      <dgm:spPr/>
      <dgm:t>
        <a:bodyPr/>
        <a:lstStyle/>
        <a:p>
          <a:endParaRPr lang="ru-RU"/>
        </a:p>
      </dgm:t>
    </dgm:pt>
    <dgm:pt modelId="{AA4D0A10-955A-42E4-9CC9-145AB7B746CD}" type="pres">
      <dgm:prSet presAssocID="{22AE4971-0E50-4E3C-B0C8-D78166F9ED82}" presName="hierChild4" presStyleCnt="0"/>
      <dgm:spPr/>
    </dgm:pt>
    <dgm:pt modelId="{8162773E-23F6-463D-8C42-AAFF1B237D13}" type="pres">
      <dgm:prSet presAssocID="{22AE4971-0E50-4E3C-B0C8-D78166F9ED82}" presName="hierChild5" presStyleCnt="0"/>
      <dgm:spPr/>
    </dgm:pt>
    <dgm:pt modelId="{0825CEDA-6517-4AE9-B588-78978345F106}" type="pres">
      <dgm:prSet presAssocID="{F66C7288-7BBE-431D-856F-57B8215BC79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13950E5-0A0C-412A-B849-94356E16C5F9}" type="pres">
      <dgm:prSet presAssocID="{A8F3B535-BAE4-4767-AD53-B49EC1216210}" presName="hierRoot2" presStyleCnt="0">
        <dgm:presLayoutVars>
          <dgm:hierBranch val="init"/>
        </dgm:presLayoutVars>
      </dgm:prSet>
      <dgm:spPr/>
    </dgm:pt>
    <dgm:pt modelId="{9E2CBC6B-6AD6-4335-A64C-9FC169A3EFF4}" type="pres">
      <dgm:prSet presAssocID="{A8F3B535-BAE4-4767-AD53-B49EC1216210}" presName="rootComposite" presStyleCnt="0"/>
      <dgm:spPr/>
    </dgm:pt>
    <dgm:pt modelId="{C13E59C8-AE21-4D14-BBCE-B4C393B70DAC}" type="pres">
      <dgm:prSet presAssocID="{A8F3B535-BAE4-4767-AD53-B49EC1216210}" presName="rootText" presStyleLbl="node2" presStyleIdx="2" presStyleCnt="3" custLinFactNeighborX="-2519" custLinFactNeighborY="-139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181E78-D23D-4A3A-995B-DD09E79F7BA8}" type="pres">
      <dgm:prSet presAssocID="{A8F3B535-BAE4-4767-AD53-B49EC1216210}" presName="rootConnector" presStyleLbl="node2" presStyleIdx="2" presStyleCnt="3"/>
      <dgm:spPr/>
      <dgm:t>
        <a:bodyPr/>
        <a:lstStyle/>
        <a:p>
          <a:endParaRPr lang="ru-RU"/>
        </a:p>
      </dgm:t>
    </dgm:pt>
    <dgm:pt modelId="{522EC235-4DBF-4746-BC32-A005202554A1}" type="pres">
      <dgm:prSet presAssocID="{A8F3B535-BAE4-4767-AD53-B49EC1216210}" presName="hierChild4" presStyleCnt="0"/>
      <dgm:spPr/>
    </dgm:pt>
    <dgm:pt modelId="{AF738D4C-6BF5-45BC-987B-E1B4ACBB7A78}" type="pres">
      <dgm:prSet presAssocID="{A8F3B535-BAE4-4767-AD53-B49EC1216210}" presName="hierChild5" presStyleCnt="0"/>
      <dgm:spPr/>
    </dgm:pt>
    <dgm:pt modelId="{DAFAEB93-FDCE-4F6D-BC10-6E062B22D198}" type="pres">
      <dgm:prSet presAssocID="{25E171DD-8816-4993-97C7-6D1D25B5A392}" presName="hierChild3" presStyleCnt="0"/>
      <dgm:spPr/>
    </dgm:pt>
  </dgm:ptLst>
  <dgm:cxnLst>
    <dgm:cxn modelId="{CD885DE4-D145-422D-BDE9-CC6C44B9F057}" type="presOf" srcId="{F66C7288-7BBE-431D-856F-57B8215BC791}" destId="{0825CEDA-6517-4AE9-B588-78978345F106}" srcOrd="0" destOrd="0" presId="urn:microsoft.com/office/officeart/2005/8/layout/orgChart1"/>
    <dgm:cxn modelId="{D6868524-FE63-4DAF-BA8B-19B6F7D33B4F}" type="presOf" srcId="{A8F3B535-BAE4-4767-AD53-B49EC1216210}" destId="{C13E59C8-AE21-4D14-BBCE-B4C393B70DAC}" srcOrd="0" destOrd="0" presId="urn:microsoft.com/office/officeart/2005/8/layout/orgChart1"/>
    <dgm:cxn modelId="{09FFD8A6-843E-4238-B497-7C806D31E9DA}" type="presOf" srcId="{22AE4971-0E50-4E3C-B0C8-D78166F9ED82}" destId="{CAA04A79-C04B-4097-9E45-E46E64635614}" srcOrd="0" destOrd="0" presId="urn:microsoft.com/office/officeart/2005/8/layout/orgChart1"/>
    <dgm:cxn modelId="{4A30B2D0-C450-43CD-B346-E5BE61D67CA8}" type="presOf" srcId="{22AE4971-0E50-4E3C-B0C8-D78166F9ED82}" destId="{784F1A08-9B4A-4653-9685-112933AE66E1}" srcOrd="1" destOrd="0" presId="urn:microsoft.com/office/officeart/2005/8/layout/orgChart1"/>
    <dgm:cxn modelId="{9CC48C19-EFB3-463E-91DD-7A284FE4D22A}" type="presOf" srcId="{25E171DD-8816-4993-97C7-6D1D25B5A392}" destId="{0F525C81-878C-4A43-A7D4-E3A299D4C52A}" srcOrd="1" destOrd="0" presId="urn:microsoft.com/office/officeart/2005/8/layout/orgChart1"/>
    <dgm:cxn modelId="{948020E2-15DE-4872-80E2-50B8E5CAFAD1}" srcId="{25E171DD-8816-4993-97C7-6D1D25B5A392}" destId="{329E0F86-8F1E-41F0-B1F4-7B73D46C850E}" srcOrd="0" destOrd="0" parTransId="{C17DCDC0-2BFB-4F7C-8524-D07570BB5DEC}" sibTransId="{447CA361-6316-41B3-A60A-754FAB531104}"/>
    <dgm:cxn modelId="{15DCF1A0-3224-45D9-B363-3BB547ACBCB3}" type="presOf" srcId="{A8F3B535-BAE4-4767-AD53-B49EC1216210}" destId="{65181E78-D23D-4A3A-995B-DD09E79F7BA8}" srcOrd="1" destOrd="0" presId="urn:microsoft.com/office/officeart/2005/8/layout/orgChart1"/>
    <dgm:cxn modelId="{DEC8D90D-9D81-4D16-809E-A8539B2CD486}" type="presOf" srcId="{A84865E2-A2F2-466C-8E05-B64A2A64333A}" destId="{979B839B-2893-4BF2-B37E-326A8F09B81A}" srcOrd="0" destOrd="0" presId="urn:microsoft.com/office/officeart/2005/8/layout/orgChart1"/>
    <dgm:cxn modelId="{7B861A49-6F90-41DF-85E0-F5FFF422AD9C}" srcId="{25E171DD-8816-4993-97C7-6D1D25B5A392}" destId="{22AE4971-0E50-4E3C-B0C8-D78166F9ED82}" srcOrd="1" destOrd="0" parTransId="{912F376A-1338-442C-A824-51694010A97A}" sibTransId="{056BA6D3-2E88-4833-B20C-98A95550C74D}"/>
    <dgm:cxn modelId="{D9EC86C6-61AE-4439-B6D3-867ACEACE6BF}" srcId="{A84865E2-A2F2-466C-8E05-B64A2A64333A}" destId="{25E171DD-8816-4993-97C7-6D1D25B5A392}" srcOrd="0" destOrd="0" parTransId="{C5740D91-0541-4D62-915B-EBC2A5B83DAE}" sibTransId="{2F237D4A-24FF-4371-9ED0-A4E907384D73}"/>
    <dgm:cxn modelId="{C4352C3D-A34C-47AA-B84F-1543A8E50171}" type="presOf" srcId="{329E0F86-8F1E-41F0-B1F4-7B73D46C850E}" destId="{EED5FF19-95E4-404B-96D3-785FE6AB4B67}" srcOrd="1" destOrd="0" presId="urn:microsoft.com/office/officeart/2005/8/layout/orgChart1"/>
    <dgm:cxn modelId="{7F82ED22-F564-47EE-9D14-017385A221FE}" type="presOf" srcId="{329E0F86-8F1E-41F0-B1F4-7B73D46C850E}" destId="{86488BBB-0D90-4603-B0C9-54418B5EC99F}" srcOrd="0" destOrd="0" presId="urn:microsoft.com/office/officeart/2005/8/layout/orgChart1"/>
    <dgm:cxn modelId="{D4D65C30-E7D7-45D5-87BA-116EAC451E5C}" type="presOf" srcId="{25E171DD-8816-4993-97C7-6D1D25B5A392}" destId="{AE83F110-D08A-4471-86B1-39D48780B168}" srcOrd="0" destOrd="0" presId="urn:microsoft.com/office/officeart/2005/8/layout/orgChart1"/>
    <dgm:cxn modelId="{4EFA620F-F1E1-44E3-AAD4-385ACCF92966}" type="presOf" srcId="{912F376A-1338-442C-A824-51694010A97A}" destId="{241D6351-ABA2-4108-95A9-DDF8132B1FFA}" srcOrd="0" destOrd="0" presId="urn:microsoft.com/office/officeart/2005/8/layout/orgChart1"/>
    <dgm:cxn modelId="{452A8C2E-D085-4F66-A5E4-32345FE36D88}" srcId="{25E171DD-8816-4993-97C7-6D1D25B5A392}" destId="{A8F3B535-BAE4-4767-AD53-B49EC1216210}" srcOrd="2" destOrd="0" parTransId="{F66C7288-7BBE-431D-856F-57B8215BC791}" sibTransId="{92842733-5897-4246-94E2-A0E8CBE03ECE}"/>
    <dgm:cxn modelId="{3EEB895B-24D2-4B6F-B924-D4759BE6B38B}" type="presOf" srcId="{C17DCDC0-2BFB-4F7C-8524-D07570BB5DEC}" destId="{06FEDE26-38D3-4E5B-A565-6E80B3E5D26C}" srcOrd="0" destOrd="0" presId="urn:microsoft.com/office/officeart/2005/8/layout/orgChart1"/>
    <dgm:cxn modelId="{C95094DA-8DCA-4BB0-8245-D889FDEB6025}" type="presParOf" srcId="{979B839B-2893-4BF2-B37E-326A8F09B81A}" destId="{A4F655DD-1DF3-4F8B-8F56-006B85342FA1}" srcOrd="0" destOrd="0" presId="urn:microsoft.com/office/officeart/2005/8/layout/orgChart1"/>
    <dgm:cxn modelId="{1E6DEF0D-F31D-4372-B8FC-DB22F0B8D050}" type="presParOf" srcId="{A4F655DD-1DF3-4F8B-8F56-006B85342FA1}" destId="{3DDC3090-A842-4B8E-B660-4F6E9863085F}" srcOrd="0" destOrd="0" presId="urn:microsoft.com/office/officeart/2005/8/layout/orgChart1"/>
    <dgm:cxn modelId="{749E050E-76FD-43C5-B97D-FCCF8E46E66B}" type="presParOf" srcId="{3DDC3090-A842-4B8E-B660-4F6E9863085F}" destId="{AE83F110-D08A-4471-86B1-39D48780B168}" srcOrd="0" destOrd="0" presId="urn:microsoft.com/office/officeart/2005/8/layout/orgChart1"/>
    <dgm:cxn modelId="{4A3DB682-A812-4300-B199-19EEFC9DDA61}" type="presParOf" srcId="{3DDC3090-A842-4B8E-B660-4F6E9863085F}" destId="{0F525C81-878C-4A43-A7D4-E3A299D4C52A}" srcOrd="1" destOrd="0" presId="urn:microsoft.com/office/officeart/2005/8/layout/orgChart1"/>
    <dgm:cxn modelId="{64A46F44-A60C-4F2A-804F-9B3CC2A25468}" type="presParOf" srcId="{A4F655DD-1DF3-4F8B-8F56-006B85342FA1}" destId="{8F0814D5-7BF0-4096-86BF-1F920BDAD595}" srcOrd="1" destOrd="0" presId="urn:microsoft.com/office/officeart/2005/8/layout/orgChart1"/>
    <dgm:cxn modelId="{4CCA6F61-F627-4425-8FDC-99E0763F71A4}" type="presParOf" srcId="{8F0814D5-7BF0-4096-86BF-1F920BDAD595}" destId="{06FEDE26-38D3-4E5B-A565-6E80B3E5D26C}" srcOrd="0" destOrd="0" presId="urn:microsoft.com/office/officeart/2005/8/layout/orgChart1"/>
    <dgm:cxn modelId="{9CEE7939-DEB6-494F-B92E-49DEF49993B1}" type="presParOf" srcId="{8F0814D5-7BF0-4096-86BF-1F920BDAD595}" destId="{9974F0D0-8A32-497E-BDB5-FD7857946260}" srcOrd="1" destOrd="0" presId="urn:microsoft.com/office/officeart/2005/8/layout/orgChart1"/>
    <dgm:cxn modelId="{F489A473-A7B1-4804-A106-D9FDB7CAE57F}" type="presParOf" srcId="{9974F0D0-8A32-497E-BDB5-FD7857946260}" destId="{12B3D811-6252-418F-BB56-6AC026B41E13}" srcOrd="0" destOrd="0" presId="urn:microsoft.com/office/officeart/2005/8/layout/orgChart1"/>
    <dgm:cxn modelId="{5898A077-23AE-400F-A926-F6F1DA4E7BB9}" type="presParOf" srcId="{12B3D811-6252-418F-BB56-6AC026B41E13}" destId="{86488BBB-0D90-4603-B0C9-54418B5EC99F}" srcOrd="0" destOrd="0" presId="urn:microsoft.com/office/officeart/2005/8/layout/orgChart1"/>
    <dgm:cxn modelId="{21134B9E-40A0-4D73-B095-C1B5B672208A}" type="presParOf" srcId="{12B3D811-6252-418F-BB56-6AC026B41E13}" destId="{EED5FF19-95E4-404B-96D3-785FE6AB4B67}" srcOrd="1" destOrd="0" presId="urn:microsoft.com/office/officeart/2005/8/layout/orgChart1"/>
    <dgm:cxn modelId="{633F72C5-8F22-4190-9C8B-1C8941582FA0}" type="presParOf" srcId="{9974F0D0-8A32-497E-BDB5-FD7857946260}" destId="{AF4109EF-D732-4594-914B-477FC8CF2E0D}" srcOrd="1" destOrd="0" presId="urn:microsoft.com/office/officeart/2005/8/layout/orgChart1"/>
    <dgm:cxn modelId="{720220BF-61C0-4D35-B4D9-58BAB66A9C23}" type="presParOf" srcId="{9974F0D0-8A32-497E-BDB5-FD7857946260}" destId="{F634B14F-9F06-45A6-A961-D5FC10D63D3C}" srcOrd="2" destOrd="0" presId="urn:microsoft.com/office/officeart/2005/8/layout/orgChart1"/>
    <dgm:cxn modelId="{493E0070-B397-42B0-BBEA-E769F47FAB36}" type="presParOf" srcId="{8F0814D5-7BF0-4096-86BF-1F920BDAD595}" destId="{241D6351-ABA2-4108-95A9-DDF8132B1FFA}" srcOrd="2" destOrd="0" presId="urn:microsoft.com/office/officeart/2005/8/layout/orgChart1"/>
    <dgm:cxn modelId="{4BC9F0B6-E9D6-4624-8EC4-144202450386}" type="presParOf" srcId="{8F0814D5-7BF0-4096-86BF-1F920BDAD595}" destId="{601F8E19-EF3C-432A-8327-80F6828476DE}" srcOrd="3" destOrd="0" presId="urn:microsoft.com/office/officeart/2005/8/layout/orgChart1"/>
    <dgm:cxn modelId="{F1B0BC22-5313-4271-97CD-874DEE3A5E08}" type="presParOf" srcId="{601F8E19-EF3C-432A-8327-80F6828476DE}" destId="{6C1AEDF7-0AB7-437E-AE25-21A2A6AC59CC}" srcOrd="0" destOrd="0" presId="urn:microsoft.com/office/officeart/2005/8/layout/orgChart1"/>
    <dgm:cxn modelId="{E6290832-CDF1-4C5A-8690-AD4F0A60BF6D}" type="presParOf" srcId="{6C1AEDF7-0AB7-437E-AE25-21A2A6AC59CC}" destId="{CAA04A79-C04B-4097-9E45-E46E64635614}" srcOrd="0" destOrd="0" presId="urn:microsoft.com/office/officeart/2005/8/layout/orgChart1"/>
    <dgm:cxn modelId="{4D92A207-BBFC-4A88-9565-D12CD0290A8D}" type="presParOf" srcId="{6C1AEDF7-0AB7-437E-AE25-21A2A6AC59CC}" destId="{784F1A08-9B4A-4653-9685-112933AE66E1}" srcOrd="1" destOrd="0" presId="urn:microsoft.com/office/officeart/2005/8/layout/orgChart1"/>
    <dgm:cxn modelId="{0ABF00B6-26C8-43DF-8EC7-5C2474D344BB}" type="presParOf" srcId="{601F8E19-EF3C-432A-8327-80F6828476DE}" destId="{AA4D0A10-955A-42E4-9CC9-145AB7B746CD}" srcOrd="1" destOrd="0" presId="urn:microsoft.com/office/officeart/2005/8/layout/orgChart1"/>
    <dgm:cxn modelId="{A83A20F7-208F-4E93-9379-9A43319612CC}" type="presParOf" srcId="{601F8E19-EF3C-432A-8327-80F6828476DE}" destId="{8162773E-23F6-463D-8C42-AAFF1B237D13}" srcOrd="2" destOrd="0" presId="urn:microsoft.com/office/officeart/2005/8/layout/orgChart1"/>
    <dgm:cxn modelId="{3797F4E4-7537-4DB2-A80A-E5A4F7E66484}" type="presParOf" srcId="{8F0814D5-7BF0-4096-86BF-1F920BDAD595}" destId="{0825CEDA-6517-4AE9-B588-78978345F106}" srcOrd="4" destOrd="0" presId="urn:microsoft.com/office/officeart/2005/8/layout/orgChart1"/>
    <dgm:cxn modelId="{346EAFAE-2539-469C-B254-8D0A777EFE13}" type="presParOf" srcId="{8F0814D5-7BF0-4096-86BF-1F920BDAD595}" destId="{B13950E5-0A0C-412A-B849-94356E16C5F9}" srcOrd="5" destOrd="0" presId="urn:microsoft.com/office/officeart/2005/8/layout/orgChart1"/>
    <dgm:cxn modelId="{6CEF9B1C-FE4C-4526-BC4A-B7DE2CFF3B31}" type="presParOf" srcId="{B13950E5-0A0C-412A-B849-94356E16C5F9}" destId="{9E2CBC6B-6AD6-4335-A64C-9FC169A3EFF4}" srcOrd="0" destOrd="0" presId="urn:microsoft.com/office/officeart/2005/8/layout/orgChart1"/>
    <dgm:cxn modelId="{01FBED0C-CEE7-4562-89E5-DDAC14B7808F}" type="presParOf" srcId="{9E2CBC6B-6AD6-4335-A64C-9FC169A3EFF4}" destId="{C13E59C8-AE21-4D14-BBCE-B4C393B70DAC}" srcOrd="0" destOrd="0" presId="urn:microsoft.com/office/officeart/2005/8/layout/orgChart1"/>
    <dgm:cxn modelId="{90399962-42A6-4DA4-9314-E1F2C328D817}" type="presParOf" srcId="{9E2CBC6B-6AD6-4335-A64C-9FC169A3EFF4}" destId="{65181E78-D23D-4A3A-995B-DD09E79F7BA8}" srcOrd="1" destOrd="0" presId="urn:microsoft.com/office/officeart/2005/8/layout/orgChart1"/>
    <dgm:cxn modelId="{EA38CEAB-22A0-40E0-8DDB-71ABEE98FF5F}" type="presParOf" srcId="{B13950E5-0A0C-412A-B849-94356E16C5F9}" destId="{522EC235-4DBF-4746-BC32-A005202554A1}" srcOrd="1" destOrd="0" presId="urn:microsoft.com/office/officeart/2005/8/layout/orgChart1"/>
    <dgm:cxn modelId="{C7CED666-4E10-4046-8964-3481B8B69C60}" type="presParOf" srcId="{B13950E5-0A0C-412A-B849-94356E16C5F9}" destId="{AF738D4C-6BF5-45BC-987B-E1B4ACBB7A78}" srcOrd="2" destOrd="0" presId="urn:microsoft.com/office/officeart/2005/8/layout/orgChart1"/>
    <dgm:cxn modelId="{1D690619-8405-46F2-878E-0FB72E9568E8}" type="presParOf" srcId="{A4F655DD-1DF3-4F8B-8F56-006B85342FA1}" destId="{DAFAEB93-FDCE-4F6D-BC10-6E062B22D198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9A143-DF42-4016-A4FD-60C288AE6477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1BA8A-D69A-4CE4-A7E5-D13E26776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A30588-84B8-42DA-B92A-4414C338FC1E}" type="slidenum">
              <a:rPr lang="ru-RU"/>
              <a:pPr/>
              <a:t>15</a:t>
            </a:fld>
            <a:endParaRPr 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latin typeface="Arial" charset="0"/>
              <a:ea typeface="SimSun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2/Flag-map_of_Russia-edit.sv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2/Flag-map_of_Russia-edit.sv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0/02/Flag-map_of_Russia-edit.sv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кулич\Desktop\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35817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4005064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cs typeface="KodchiangUPC" pitchFamily="18" charset="-34"/>
              </a:rPr>
              <a:t>Многонациональный состав России</a:t>
            </a:r>
            <a:endParaRPr lang="ru-RU" sz="4000" b="1" i="1" dirty="0">
              <a:solidFill>
                <a:srgbClr val="0070C0"/>
              </a:solidFill>
              <a:cs typeface="KodchiangUPC" pitchFamily="18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63" y="1071563"/>
          <a:ext cx="690565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2826"/>
                <a:gridCol w="34528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гражданин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юридическом смысле “гражданин”- это человек, который обладает правами, свободами, несет определенные обязанности в обществе.</a:t>
                      </a: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моральном смысле-  это лицо, занимающее активную</a:t>
                      </a:r>
                      <a:r>
                        <a:rPr lang="ru-RU" sz="2400" baseline="0" dirty="0" smtClean="0"/>
                        <a:t> нравственную позицию., осознающее патриотический долг и ответственность по отношению к Отечеству.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Файл:Flag-map of Russia-edit.sv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6200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Как называется государство в котором мы живем? </a:t>
            </a:r>
          </a:p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Назовите город который является столицей нашего государства.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айл:Flag-map of Russia-edit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76200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23728" y="54868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Российская Федерация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43808" y="260648"/>
            <a:ext cx="3744094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Город Москва</a:t>
            </a:r>
          </a:p>
        </p:txBody>
      </p:sp>
      <p:pic>
        <p:nvPicPr>
          <p:cNvPr id="9" name="Содержимое 8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79319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625" y="179388"/>
            <a:ext cx="821055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4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219700" y="1331913"/>
            <a:ext cx="3779838" cy="527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FF"/>
                </a:solidFill>
              </a:rPr>
              <a:t>Живут в России разные 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FF"/>
                </a:solidFill>
              </a:rPr>
              <a:t>Народы с давних </a:t>
            </a:r>
            <a:r>
              <a:rPr lang="ru-RU" sz="2200" b="1" dirty="0" smtClean="0">
                <a:solidFill>
                  <a:srgbClr val="0000FF"/>
                </a:solidFill>
              </a:rPr>
              <a:t>пор.</a:t>
            </a:r>
            <a:endParaRPr lang="ru-RU" sz="2200" b="1" dirty="0">
              <a:solidFill>
                <a:srgbClr val="0000FF"/>
              </a:solidFill>
            </a:endParaRP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FF"/>
                </a:solidFill>
              </a:rPr>
              <a:t>Одним тайга по нраву, 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FF"/>
                </a:solidFill>
              </a:rPr>
              <a:t>Другим степной простор.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 b="1" dirty="0">
              <a:solidFill>
                <a:srgbClr val="0000FF"/>
              </a:solidFill>
            </a:endParaRP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FF"/>
                </a:solidFill>
              </a:rPr>
              <a:t>У каждого народа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FF"/>
                </a:solidFill>
              </a:rPr>
              <a:t>Язык свой и наряд.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FF"/>
                </a:solidFill>
              </a:rPr>
              <a:t>А Родина Россия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b="1" dirty="0">
                <a:solidFill>
                  <a:srgbClr val="0000FF"/>
                </a:solidFill>
              </a:rPr>
              <a:t>У нас у всех </a:t>
            </a:r>
            <a:r>
              <a:rPr lang="ru-RU" sz="2200" b="1" dirty="0" smtClean="0">
                <a:solidFill>
                  <a:srgbClr val="0000FF"/>
                </a:solidFill>
              </a:rPr>
              <a:t>одна.</a:t>
            </a:r>
            <a:endParaRPr lang="ru-RU" sz="2200" b="1" dirty="0">
              <a:solidFill>
                <a:srgbClr val="0000FF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" y="1128713"/>
            <a:ext cx="4705350" cy="4478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44824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Перечислите народы,                        которые проживают на территории России.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кулич\Desktop\кар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00439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504" y="1196752"/>
          <a:ext cx="878497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916832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Что представляет  собой Государственный флаг  России?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 Что  означают  его  цвета 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6108578" cy="3816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83768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белый цвет – мир, чистота, совесть.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синий цвет – небо, верность, правда.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красный цвет – отвага, мужество, героизм.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кулич\Desktop\1231230369_rossiy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61772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Какого числа отмечается День Государственного флага Российской Федерации?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4005064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22 августа</a:t>
            </a:r>
            <a:endParaRPr lang="ru-RU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Что изображено на гербе России?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5761089" cy="4320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Какое значение имеет слово «гимн»?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Торжественная песня или мелодия.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D:\Света\вечер Конституция\конституция\37812242_gimn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88840"/>
            <a:ext cx="2919984" cy="42611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Кто является главой Государства?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285293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Президент.</a:t>
            </a:r>
            <a:endParaRPr lang="ru-RU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88640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Назовите первого президента Российской Федерации.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5" descr="819cae9afc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132856"/>
            <a:ext cx="318350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99792" y="587727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Ельцин Борис Николаевич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0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Кто является, в настоящий момент, президентом Российской Федерации?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44824"/>
            <a:ext cx="3168352" cy="4005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23728" y="594928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Путин Владимир Владимирович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404664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Как называется основной документ государства?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Света\вечер Конституция\конституция\Red_copy_of_the_Russian_constit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3876675" cy="48577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908720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Что содержит в себе Конституция РФ?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3717032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Конституции записаны все законы, определяющие жизнь страны,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права и обязанности ее граждан.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620688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Назовите дату принятия Конституции РФ?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140968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12 декабря 1993 год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60648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Сколько лет исполнится  Конституции РФ 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в этом году?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3429000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21 год</a:t>
            </a:r>
            <a:endParaRPr lang="ru-RU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332656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 Береги землю родимую,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924944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 Если дружба велика,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589240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5. Человек без родины,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332656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А. БУДЕТ РОДИНА КРЕПКА.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0072" y="5517232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Д. Родина милей вдвойне.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2924944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В. Что соловей без песни.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2699545" y="2132806"/>
            <a:ext cx="3744912" cy="115252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3311526" y="1592262"/>
            <a:ext cx="2520950" cy="11525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3348038" y="2924175"/>
            <a:ext cx="2447925" cy="11525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23528" y="1628800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2. На чужой стороне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4221088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4. Для родины своей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1628800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Б. Ни сил, ни жизни не жалей.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4221088"/>
            <a:ext cx="3600400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Г. Как мать любимую.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H="1">
            <a:off x="2663826" y="3465512"/>
            <a:ext cx="3816350" cy="11525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3275807" y="4148931"/>
            <a:ext cx="2592388" cy="11525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188624" y="69269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Файл:Flag-map of Russia-edit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71625"/>
            <a:ext cx="76200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1500188" y="785813"/>
            <a:ext cx="5637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ДЕТИ ТВОИ, РОССИЯ!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488238" cy="64531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Любить Россию</a:t>
            </a:r>
          </a:p>
          <a:p>
            <a:pPr algn="ctr"/>
            <a:r>
              <a:rPr lang="ru-RU" sz="4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надо не за то,</a:t>
            </a:r>
          </a:p>
          <a:p>
            <a:pPr algn="ctr"/>
            <a:r>
              <a:rPr lang="ru-RU" sz="4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что она велика,</a:t>
            </a:r>
          </a:p>
          <a:p>
            <a:pPr algn="ctr"/>
            <a:r>
              <a:rPr lang="ru-RU" sz="4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а  за то, что она твоя </a:t>
            </a:r>
          </a:p>
          <a:p>
            <a:pPr algn="ctr"/>
            <a:r>
              <a:rPr lang="ru-RU" sz="40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Родина.</a:t>
            </a:r>
            <a:endParaRPr lang="ru-RU" sz="40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2001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Уральские горы. Среднее течение Чусовой. Светлохвойная тайга.&#10;Ural Mountains. Middle course of the Chusovaya river. Coniferous taiga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кулич\Desktop\Nature_Mountains__001712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24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кулич\Desktop\0008-010-Klimat-v-tundre-surovyj-leto-ochen-korotkoe-2-3-mesjatsa-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14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кулич\Desktop\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35817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400506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cs typeface="KodchiangUPC" pitchFamily="18" charset="-34"/>
              </a:rPr>
              <a:t>Мы – граждане России</a:t>
            </a:r>
            <a:endParaRPr lang="ru-RU" sz="4000" b="1" i="1" dirty="0">
              <a:solidFill>
                <a:srgbClr val="0070C0"/>
              </a:solidFill>
              <a:cs typeface="KodchiangUPC" pitchFamily="18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19728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Кто такой гражданин и какими чертами он должен обладать?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382</Words>
  <Application>Microsoft Office PowerPoint</Application>
  <PresentationFormat>Экран (4:3)</PresentationFormat>
  <Paragraphs>68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Город Москва</vt:lpstr>
      <vt:lpstr>Слайд 15</vt:lpstr>
      <vt:lpstr>Слайд 16</vt:lpstr>
      <vt:lpstr>Слайд 17</vt:lpstr>
      <vt:lpstr>Слайд 18</vt:lpstr>
      <vt:lpstr>Что представляет  собой Государственный флаг  России?   Что  означают  его  цвета ?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Акулич</dc:creator>
  <cp:lastModifiedBy>Светлана</cp:lastModifiedBy>
  <cp:revision>40</cp:revision>
  <dcterms:created xsi:type="dcterms:W3CDTF">2014-12-07T09:28:44Z</dcterms:created>
  <dcterms:modified xsi:type="dcterms:W3CDTF">2017-03-25T18:18:08Z</dcterms:modified>
</cp:coreProperties>
</file>