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78" r:id="rId2"/>
    <p:sldId id="263" r:id="rId3"/>
    <p:sldId id="265" r:id="rId4"/>
    <p:sldId id="287" r:id="rId5"/>
    <p:sldId id="286" r:id="rId6"/>
    <p:sldId id="289" r:id="rId7"/>
    <p:sldId id="290" r:id="rId8"/>
    <p:sldId id="291" r:id="rId9"/>
    <p:sldId id="267" r:id="rId10"/>
    <p:sldId id="288" r:id="rId11"/>
    <p:sldId id="280" r:id="rId12"/>
    <p:sldId id="273" r:id="rId13"/>
    <p:sldId id="292" r:id="rId14"/>
    <p:sldId id="282" r:id="rId15"/>
    <p:sldId id="294" r:id="rId16"/>
    <p:sldId id="300" r:id="rId17"/>
    <p:sldId id="296" r:id="rId18"/>
    <p:sldId id="297" r:id="rId19"/>
    <p:sldId id="298" r:id="rId20"/>
    <p:sldId id="299" r:id="rId21"/>
    <p:sldId id="281" r:id="rId22"/>
    <p:sldId id="260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CC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78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37BA3-54D9-49A4-A3A3-9AC384FA3C11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1385D-4498-490D-B68F-1E0C77CFE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55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385D-4498-490D-B68F-1E0C77CFE7E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21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157-639E-4DC2-B36B-1708A73B5E8C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3AD0-B271-4C93-8952-165085B3C7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157-639E-4DC2-B36B-1708A73B5E8C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3AD0-B271-4C93-8952-165085B3C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157-639E-4DC2-B36B-1708A73B5E8C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3AD0-B271-4C93-8952-165085B3C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157-639E-4DC2-B36B-1708A73B5E8C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3AD0-B271-4C93-8952-165085B3C7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157-639E-4DC2-B36B-1708A73B5E8C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3AD0-B271-4C93-8952-165085B3C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157-639E-4DC2-B36B-1708A73B5E8C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3AD0-B271-4C93-8952-165085B3C7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157-639E-4DC2-B36B-1708A73B5E8C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3AD0-B271-4C93-8952-165085B3C7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157-639E-4DC2-B36B-1708A73B5E8C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3AD0-B271-4C93-8952-165085B3C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157-639E-4DC2-B36B-1708A73B5E8C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3AD0-B271-4C93-8952-165085B3C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157-639E-4DC2-B36B-1708A73B5E8C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3AD0-B271-4C93-8952-165085B3C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157-639E-4DC2-B36B-1708A73B5E8C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3AD0-B271-4C93-8952-165085B3C7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85157-639E-4DC2-B36B-1708A73B5E8C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B73AD0-B271-4C93-8952-165085B3C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54828"/>
            <a:ext cx="66090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Ах ,  картошечка, картошка!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1026" name="Picture 2" descr="C:\Users\Дима\Desktop\14312456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322" y="4794714"/>
            <a:ext cx="3088678" cy="20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има\Desktop\Potato-1-350x4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49" y="793071"/>
            <a:ext cx="4499992" cy="379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има\Desktop\mini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736" y="1019893"/>
            <a:ext cx="415562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im5-tub-ru.yandex.net/i?id=472006837-68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3543"/>
            <a:ext cx="2639689" cy="222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2159" y="392435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rgbClr val="31B6FD"/>
              </a:buClr>
              <a:buNone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lvl="0" algn="ctr">
              <a:buClr>
                <a:srgbClr val="31B6FD"/>
              </a:buClr>
              <a:buNone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воспитатель  МБДОУ </a:t>
            </a:r>
          </a:p>
          <a:p>
            <a:pPr lvl="0" algn="ctr">
              <a:buClr>
                <a:srgbClr val="31B6FD"/>
              </a:buClr>
              <a:buNone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«Детский сад «Полянка» комбинированного вида № 47»</a:t>
            </a:r>
          </a:p>
          <a:p>
            <a:pPr lvl="0" algn="ctr">
              <a:buClr>
                <a:srgbClr val="31B6FD"/>
              </a:buClr>
              <a:buNone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Екатерина Александровна Часовских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4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85" y="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картофеля изготавливают</a:t>
            </a:r>
          </a:p>
        </p:txBody>
      </p:sp>
      <p:pic>
        <p:nvPicPr>
          <p:cNvPr id="10242" name="Picture 2" descr="C:\Users\Дима\Desktop\lechenie-gemorroya-kartofel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9" y="471393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Дима\Desktop\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63" y="3933056"/>
            <a:ext cx="5871581" cy="281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Дима\Desktop\96089387_rostki_katofelja_nastoj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554" y="231115"/>
            <a:ext cx="4278009" cy="320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75132" y="22587"/>
            <a:ext cx="5061248" cy="864096"/>
          </a:xfrm>
          <a:effectLst/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ru-RU" sz="40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Картофель может быть</a:t>
            </a: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2424" y="674112"/>
            <a:ext cx="17030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столовый</a:t>
            </a:r>
            <a:endParaRPr lang="ru-RU" sz="2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http://im4-tub-ru.yandex.net/i?id=57991686-64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8" y="1056537"/>
            <a:ext cx="3816423" cy="2457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6-tub-ru.yandex.net/i?id=54422315-22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61" y="854177"/>
            <a:ext cx="3960439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840841" y="3726324"/>
            <a:ext cx="17030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кормовой</a:t>
            </a:r>
            <a:endParaRPr lang="ru-RU" sz="2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930834" y="3356992"/>
            <a:ext cx="20630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технический</a:t>
            </a:r>
            <a:endParaRPr lang="ru-RU" sz="2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3" name="Рисунок 12" descr="http://im2-tub-ru.yandex.net/i?id=29280241-66-72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85" y="4261248"/>
            <a:ext cx="3816423" cy="2493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im3-tub-ru.yandex.net/i?id=335570887-55-72&amp;n=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441" y="4226145"/>
            <a:ext cx="3597559" cy="2527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097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0"/>
            <a:ext cx="4197152" cy="93610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Это интересно!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7504" y="620688"/>
            <a:ext cx="5112568" cy="504056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15000"/>
              </a:lnSpc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амый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большой в мире клубень картофеля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800" b="1" dirty="0" smtClean="0">
              <a:latin typeface="Comic Sans MS" pitchFamily="66" charset="0"/>
            </a:endParaRPr>
          </a:p>
        </p:txBody>
      </p:sp>
      <p:pic>
        <p:nvPicPr>
          <p:cNvPr id="11266" name="Picture 2" descr="C:\Users\Дима\Desktop\1089f9eba4d5c70f1d3c0205a140c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20" y="1325310"/>
            <a:ext cx="9163820" cy="54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350198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15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Существуют музеи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картофеля. 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2291" name="Picture 3" descr="C:\Users\Дима\Desktop\pei-potato-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26" y="-24902"/>
            <a:ext cx="5197574" cy="338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Дима\Desktop\eeb2a71a-ca76-4233-82db-1deb638c2ca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4" y="3419947"/>
            <a:ext cx="5162120" cy="343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18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6-tub-ru.yandex.net/i?id=60450616-19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" y="31432"/>
            <a:ext cx="3888432" cy="361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031832" y="4876714"/>
            <a:ext cx="3672408" cy="1512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Папе </a:t>
            </a:r>
            <a:r>
              <a:rPr lang="ru-RU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не понарошку </a:t>
            </a:r>
            <a:br>
              <a:rPr lang="ru-RU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Помогал копать картошку:</a:t>
            </a:r>
            <a:br>
              <a:rPr lang="ru-RU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 ведра – мой ценный вклад,</a:t>
            </a:r>
            <a:br>
              <a:rPr lang="ru-RU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картошка – просто клад!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9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800" b="1" dirty="0" smtClean="0">
              <a:latin typeface="Comic Sans MS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28217" y="2996952"/>
            <a:ext cx="4115783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Грядку </a:t>
            </a: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раскопай немножко,</a:t>
            </a:r>
            <a:b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Глядь, а там живёт картошка.</a:t>
            </a:r>
            <a:b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Раз картошка, два и три...</a:t>
            </a:r>
            <a:b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Всю в ведро её бери.</a:t>
            </a:r>
            <a:r>
              <a:rPr lang="ru-RU" sz="1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800" b="1" dirty="0" smtClean="0"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35696" y="4149080"/>
            <a:ext cx="3599334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800" b="1" dirty="0" smtClean="0"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5936" y="888130"/>
            <a:ext cx="490106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картошка </a:t>
            </a: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круглая,</a:t>
            </a: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красивая </a:t>
            </a: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 смуглая!</a:t>
            </a:r>
            <a:br>
              <a:rPr 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Чтобы не </a:t>
            </a: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состариться,</a:t>
            </a: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пойду </a:t>
            </a: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кастрюле париться!</a:t>
            </a:r>
            <a:br>
              <a:rPr 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картошка </a:t>
            </a: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белая,</a:t>
            </a: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сильная </a:t>
            </a: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 смелая!</a:t>
            </a:r>
            <a:br>
              <a:rPr 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Закаляться стану </a:t>
            </a: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бассейне </a:t>
            </a: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со сметаною!</a:t>
            </a:r>
            <a:r>
              <a:rPr lang="ru-RU" sz="1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63097" y="173316"/>
            <a:ext cx="3921289" cy="66339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</a:rPr>
              <a:t>Стихи про картошку</a:t>
            </a:r>
            <a:endParaRPr lang="ru-RU" sz="28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11" name="Picture 2" descr="http://im5-tub-ru.yandex.net/i?id=63243224-45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73341"/>
            <a:ext cx="2304256" cy="27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0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7578"/>
            <a:ext cx="3780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1995 году картофель стал первым овощем, </a:t>
            </a:r>
            <a:endParaRPr lang="ru-RU" sz="1400" b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выращенным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космосе. 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Дима\Desktop\ab43794d854291a723fff257fa25f0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12023"/>
            <a:ext cx="4668594" cy="41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Дима\Desktop\image-20160621-13008-1or7ow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849" y="25402"/>
            <a:ext cx="540807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6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има\Desktop\36-730x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7" y="682935"/>
            <a:ext cx="8968169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94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има\Desktop\моё\1321863548_getimage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53502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73511" y="188640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 разных городах открыты памятники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картофелю.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8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има\Desktop\моё\tyu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710"/>
            <a:ext cx="9231790" cy="67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5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Дима\Desktop\моё\DSC_1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1"/>
            <a:ext cx="4418540" cy="685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Дима\Desktop\моё\284055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427983" cy="685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8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556" y="0"/>
            <a:ext cx="5987008" cy="71440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История картошки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Содержимое 7"/>
          <p:cNvSpPr txBox="1">
            <a:spLocks/>
          </p:cNvSpPr>
          <p:nvPr/>
        </p:nvSpPr>
        <p:spPr>
          <a:xfrm>
            <a:off x="51503" y="5176221"/>
            <a:ext cx="3946102" cy="1681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1B6FD"/>
              </a:buClr>
              <a:buNone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500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лет назад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никто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знал, что есть такое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растение - картофель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Symbol" pitchFamily="18" charset="2"/>
              <a:buNone/>
            </a:pPr>
            <a:r>
              <a:rPr lang="ru-RU" sz="1200" dirty="0" smtClean="0"/>
              <a:t>	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вот из дальнего плавания вернулись в Испанию корабли Христофора Колумба, отважного мореплавателя. Самым ценным грузом были семена и клубни этих растений.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артофель привезли к нам из Южной Америки.   </a:t>
            </a:r>
          </a:p>
          <a:p>
            <a:pPr algn="just">
              <a:buFont typeface="Symbol" pitchFamily="18" charset="2"/>
              <a:buNone/>
            </a:pPr>
            <a:endParaRPr lang="ru-RU" sz="9600" b="1" dirty="0"/>
          </a:p>
        </p:txBody>
      </p:sp>
      <p:pic>
        <p:nvPicPr>
          <p:cNvPr id="2050" name="Picture 2" descr="C:\Users\Дима\Desktop\9508127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2" y="608312"/>
            <a:ext cx="5200472" cy="292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има\Desktop\shutterstock_252138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3543131"/>
            <a:ext cx="5292080" cy="331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има\Desktop\моё\pamyatnik_kartoshk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1269" cy="682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9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6-tub-ru.yandex.net/i?id=60450616-19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9405" cy="281740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130471"/>
            <a:ext cx="3528392" cy="1252728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Пословицы о картошке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512" y="4681934"/>
            <a:ext cx="5040560" cy="1611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Картошка </a:t>
            </a:r>
            <a:r>
              <a:rPr lang="ru-RU" sz="1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хлеб бережёт.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Ели </a:t>
            </a:r>
            <a:r>
              <a:rPr lang="ru-RU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да берёза - чем не дрова, соль да картошка – чем не </a:t>
            </a:r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еда.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1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труда картошка не родится </a:t>
            </a:r>
            <a:r>
              <a:rPr lang="ru-RU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никогда.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Хорош </a:t>
            </a:r>
            <a:r>
              <a:rPr lang="ru-RU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ерш в ухе, а в картошка в пироге. </a:t>
            </a:r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</a:t>
            </a:r>
            <a:endParaRPr lang="ru-RU" sz="1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того картошка не родится, кто пахать ленится. </a:t>
            </a:r>
          </a:p>
          <a:p>
            <a:pPr marL="0" indent="0">
              <a:buNone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lnSpc>
                <a:spcPct val="115000"/>
              </a:lnSpc>
              <a:spcAft>
                <a:spcPts val="0"/>
              </a:spcAft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800" b="1" dirty="0" smtClean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997618" y="-171400"/>
            <a:ext cx="3312368" cy="86594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Загадки о картошке</a:t>
            </a:r>
          </a:p>
        </p:txBody>
      </p:sp>
      <p:pic>
        <p:nvPicPr>
          <p:cNvPr id="6" name="Picture 2" descr="http://im5-tub-ru.yandex.net/i?id=63243224-45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30471"/>
            <a:ext cx="2304256" cy="27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517059"/>
            <a:ext cx="5652120" cy="339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Что копали из земли, жарили, варили? Что в золе мы испекли, ели да хвалили? 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поле большом под зеленым кустом лежат в земле яички, снесли их не птички. 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 зелен, и густ на грядке вырос куст. Покопай немножко:                                                               под кустом...(картошка) 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Неказиста, мелковата, только любят все ребята</a:t>
            </a:r>
            <a:b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Запеченную в костре, в ароматной кожуре.</a:t>
            </a:r>
            <a:b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“Русский хлеб”, зовём мы крошку – нашу добрую…(картошку)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Этот овощ - генерал, овощам всем командир.</a:t>
            </a:r>
            <a:br>
              <a:rPr 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Если вы его сварили, не забудьте снять мундир! </a:t>
            </a:r>
          </a:p>
        </p:txBody>
      </p:sp>
    </p:spTree>
    <p:extLst>
      <p:ext uri="{BB962C8B-B14F-4D97-AF65-F5344CB8AC3E}">
        <p14:creationId xmlns:p14="http://schemas.microsoft.com/office/powerpoint/2010/main" val="11920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81806" y="188640"/>
            <a:ext cx="49685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Я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на  любом  столе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– любимый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самый,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и  в  честь  меня  пора  давать  салют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!</a:t>
            </a:r>
            <a:br>
              <a:rPr lang="ru-RU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Ведь  из  картофеля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 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 на  кухне  мама </a:t>
            </a:r>
          </a:p>
          <a:p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Вам  приготовит  сотню  разных  блюд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!</a:t>
            </a:r>
            <a:br>
              <a:rPr lang="ru-RU" b="1" dirty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1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http://im1-tub-ru.yandex.net/i?id=254092675-28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86" y="4749550"/>
            <a:ext cx="162381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im1-tub-ru.yandex.net/i?id=296052637-11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" y="-2998"/>
            <a:ext cx="1800200" cy="219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im5-tub-ru.yandex.net/i?id=53312317-24-72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35190"/>
            <a:ext cx="3602595" cy="248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im4-tub-ru.yandex.net/i?id=397872590-07-72&amp;n=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56" y="4365104"/>
            <a:ext cx="3681852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im0-tub-ru.yandex.net/i?id=110844912-06-72&amp;n=2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818" y="1613236"/>
            <a:ext cx="3548211" cy="2535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im3-tub-ru.yandex.net/i?id=90768769-04-72&amp;n=2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98" y="4581128"/>
            <a:ext cx="3267117" cy="2184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8076" y="141829"/>
            <a:ext cx="33843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Monotype Corsiva" pitchFamily="66" charset="0"/>
              </a:rPr>
              <a:t>Вчера мы двум картошкам приделали по ножкам</a:t>
            </a:r>
            <a:br>
              <a:rPr lang="ru-RU" sz="12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Картошки </a:t>
            </a:r>
            <a:r>
              <a:rPr lang="ru-RU" sz="1200" b="1" dirty="0">
                <a:solidFill>
                  <a:srgbClr val="FF0000"/>
                </a:solidFill>
                <a:latin typeface="Monotype Corsiva" pitchFamily="66" charset="0"/>
              </a:rPr>
              <a:t>убежали, спасибо не сказали</a:t>
            </a:r>
            <a:br>
              <a:rPr lang="ru-RU" sz="12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200" b="1" dirty="0">
                <a:solidFill>
                  <a:srgbClr val="FF0000"/>
                </a:solidFill>
                <a:latin typeface="Monotype Corsiva" pitchFamily="66" charset="0"/>
              </a:rPr>
              <a:t>Если на дорожке ты встретишь те картошки,</a:t>
            </a:r>
            <a:br>
              <a:rPr lang="ru-RU" sz="12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Monotype Corsiva" pitchFamily="66" charset="0"/>
              </a:rPr>
              <a:t>  Скажи</a:t>
            </a:r>
            <a:r>
              <a:rPr lang="ru-RU" sz="1200" b="1" dirty="0">
                <a:solidFill>
                  <a:srgbClr val="FF0000"/>
                </a:solidFill>
                <a:latin typeface="Monotype Corsiva" pitchFamily="66" charset="0"/>
              </a:rPr>
              <a:t>, чтоб возвращались, тут шкурки их </a:t>
            </a:r>
            <a:r>
              <a:rPr lang="ru-RU" sz="1200" b="1" dirty="0" smtClean="0">
                <a:solidFill>
                  <a:srgbClr val="FF0000"/>
                </a:solidFill>
                <a:latin typeface="Monotype Corsiva" pitchFamily="66" charset="0"/>
              </a:rPr>
              <a:t>остались.</a:t>
            </a:r>
            <a:r>
              <a:rPr lang="ru-RU" sz="1200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12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900" b="1" dirty="0"/>
              <a:t/>
            </a:r>
            <a:br>
              <a:rPr lang="ru-RU" sz="900" b="1" dirty="0"/>
            </a:br>
            <a:endParaRPr lang="ru-RU" sz="900" dirty="0"/>
          </a:p>
        </p:txBody>
      </p:sp>
      <p:pic>
        <p:nvPicPr>
          <p:cNvPr id="13" name="Рисунок 12" descr="http://im2-tub-ru.yandex.net/i?id=131723007-48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85751"/>
            <a:ext cx="2987824" cy="223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im6-tub-ru.yandex.net/i?id=353736560-21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5"/>
            <a:ext cx="2225352" cy="258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im1-tub-ru.yandex.net/i?id=124967517-23-72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125" y="1412776"/>
            <a:ext cx="2575963" cy="2658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://im2-tub-ru.yandex.net/i?id=72066601-45-72&amp;n=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3128898" cy="33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im5-tub-ru.yandex.net/i?id=526821307-06-72&amp;n=2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" y="3284984"/>
            <a:ext cx="3377480" cy="2400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im7-tub-ru.yandex.net/i?id=346557671-46-72&amp;n=2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448" y="4692486"/>
            <a:ext cx="2984882" cy="2119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86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53" y="116632"/>
            <a:ext cx="35402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 нас не сразу поняли, что  главное -  это клубни. Ели горькие зеленые листья, а цветы использовали для украшений.                 А потом уже стали есть и клубни картошки.</a:t>
            </a:r>
          </a:p>
          <a:p>
            <a:pPr lvl="0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Ещё картофель называют  вторым хлебом. 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400" b="1" dirty="0">
              <a:solidFill>
                <a:prstClr val="black"/>
              </a:solidFill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5" name="Picture 3" descr="C:\Users\Дима\Desktop\img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122" y="1"/>
            <a:ext cx="5016877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има\Desktop\depositphotos_34311149-stock-photo-nice-bouquet-flowers-potato-wi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" y="2601966"/>
            <a:ext cx="4355977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има\Desktop\depositphotos_5975397-stock-photo-lush-flowering-pota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2" y="1"/>
            <a:ext cx="9341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има\Desktop\600x600_0_d45cbb7f27b010161d63e17d0252d59e@800x800_0x59f91261_801491001138545622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159" y="1378579"/>
            <a:ext cx="489604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Дима\Desktop\okuchivanie-kartofel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39952" cy="555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има\Desktop\10169463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" y="-1"/>
            <a:ext cx="5886153" cy="318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Дима\Desktop\in_article_58757bba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14" y="3184409"/>
            <a:ext cx="5510386" cy="367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57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има\Desktop\_obshestvo_2155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192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5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има\Desktop\4659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61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22587"/>
            <a:ext cx="3938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Картофель применяется</a:t>
            </a:r>
          </a:p>
        </p:txBody>
      </p:sp>
      <p:pic>
        <p:nvPicPr>
          <p:cNvPr id="6146" name="Picture 2" descr="C:\Users\Дима\Desktop\42a380e53a57d0d848b5f0fb4ff580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615" y="19305"/>
            <a:ext cx="4783148" cy="319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има\Desktop\100767796_4737592_dieta3pjure_s_morkovkoj_thum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5" y="636828"/>
            <a:ext cx="3779912" cy="359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Дима\Desktop\Cows_eating_fodder_be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497" y="3573016"/>
            <a:ext cx="5358337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826</TotalTime>
  <Words>234</Words>
  <Application>Microsoft Office PowerPoint</Application>
  <PresentationFormat>Экран (4:3)</PresentationFormat>
  <Paragraphs>46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Презентация PowerPoint</vt:lpstr>
      <vt:lpstr>История картошки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Картофель может быть </vt:lpstr>
      <vt:lpstr>Это интересно!</vt:lpstr>
      <vt:lpstr>Презентация PowerPoint</vt:lpstr>
      <vt:lpstr>Стихи про картошку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Пословицы о картошке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Соколова Ольга Евгеньевна</dc:creator>
  <cp:lastModifiedBy>Дима</cp:lastModifiedBy>
  <cp:revision>92</cp:revision>
  <dcterms:created xsi:type="dcterms:W3CDTF">2008-10-14T15:02:48Z</dcterms:created>
  <dcterms:modified xsi:type="dcterms:W3CDTF">2017-12-03T14:02:41Z</dcterms:modified>
</cp:coreProperties>
</file>