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78" r:id="rId3"/>
    <p:sldId id="257" r:id="rId4"/>
    <p:sldId id="279" r:id="rId5"/>
    <p:sldId id="258" r:id="rId6"/>
    <p:sldId id="280" r:id="rId7"/>
    <p:sldId id="259" r:id="rId8"/>
    <p:sldId id="260" r:id="rId9"/>
    <p:sldId id="283" r:id="rId10"/>
    <p:sldId id="285" r:id="rId11"/>
    <p:sldId id="286" r:id="rId12"/>
    <p:sldId id="284" r:id="rId13"/>
    <p:sldId id="276" r:id="rId14"/>
    <p:sldId id="27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33" d="100"/>
          <a:sy n="33" d="100"/>
        </p:scale>
        <p:origin x="-2436" y="-8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A998E-E475-4DD8-B7FC-BD15CFC22F1E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0C32BD-32B4-425E-AAFB-3A4E09425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271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0C32BD-32B4-425E-AAFB-3A4E0942506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933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2.wma"/><Relationship Id="rId7" Type="http://schemas.openxmlformats.org/officeDocument/2006/relationships/image" Target="../media/image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5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wm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gif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9.gif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1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ИНЕТ 15,05,14\104539828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0" y="-459432"/>
            <a:ext cx="9160831" cy="792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07-fausto_papetti_-_doroga_v_r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9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ИНЕТ 15,05,14\2363686-3e66b2c0d52cdbf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4664"/>
            <a:ext cx="9103371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Внимательно послушай и ответь на вопросы!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2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6800" y="3758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3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ИНЕТ 15,05,14\i (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46" y="-214338"/>
            <a:ext cx="6072230" cy="607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86380" y="1600200"/>
            <a:ext cx="3857620" cy="4525963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Учитель наказал мальчика. </a:t>
            </a:r>
          </a:p>
          <a:p>
            <a:pPr>
              <a:buNone/>
            </a:pPr>
            <a:r>
              <a:rPr lang="ru-RU" i="1" dirty="0" smtClean="0"/>
              <a:t>   Кто провинился?</a:t>
            </a:r>
            <a:r>
              <a:rPr lang="ru-RU" dirty="0" smtClean="0"/>
              <a:t> </a:t>
            </a:r>
          </a:p>
          <a:p>
            <a:r>
              <a:rPr lang="ru-RU" dirty="0" smtClean="0"/>
              <a:t>Собаку укусила оса.</a:t>
            </a:r>
          </a:p>
          <a:p>
            <a:pPr>
              <a:buNone/>
            </a:pPr>
            <a:r>
              <a:rPr lang="ru-RU" dirty="0" smtClean="0"/>
              <a:t>     </a:t>
            </a:r>
            <a:r>
              <a:rPr lang="ru-RU" i="1" dirty="0" smtClean="0"/>
              <a:t>Кто кусался?</a:t>
            </a:r>
            <a:endParaRPr lang="ru-RU" dirty="0" smtClean="0"/>
          </a:p>
          <a:p>
            <a:r>
              <a:rPr lang="ru-RU" dirty="0" smtClean="0"/>
              <a:t>Ваня шел впереди Пети.</a:t>
            </a:r>
          </a:p>
          <a:p>
            <a:pPr>
              <a:buNone/>
            </a:pPr>
            <a:r>
              <a:rPr lang="ru-RU" i="1" dirty="0" smtClean="0"/>
              <a:t> Кто шел последним?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610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E:\ИНЕТ 15,05,14\oyazycho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197">
            <a:off x="2082787" y="1638530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54638" y="5064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7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E:\ИНЕТ 15,05,14\3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0"/>
            <a:ext cx="6511623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31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ИНЕТ 15,05,14\i (4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8989">
            <a:off x="2957165" y="-58623"/>
            <a:ext cx="3804595" cy="505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517232"/>
            <a:ext cx="8229600" cy="1152128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0070C0"/>
                </a:solidFill>
              </a:rPr>
              <a:t>УМЕЛЫЙ ЯЗЫЧОК</a:t>
            </a:r>
            <a:endParaRPr lang="ru-RU" sz="8000" b="1" dirty="0">
              <a:solidFill>
                <a:srgbClr val="0070C0"/>
              </a:solidFill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4643446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8892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 Спасибо вам за хорошую игру! Надеюсь, всем вам понравилось </a:t>
            </a:r>
            <a:r>
              <a:rPr lang="ru-RU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наше путешествие по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Стране красивой речи По старайтесь говорить красиво, четко, ясно! До свидания, друзья!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pic>
        <p:nvPicPr>
          <p:cNvPr id="4" name="Serezha_Paramonov_i_detskij_hor_CRiT_-_YA_tebe_govoryu_sperva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63688" y="2876550"/>
            <a:ext cx="609600" cy="609600"/>
          </a:xfrm>
          <a:prstGeom prst="rect">
            <a:avLst/>
          </a:prstGeom>
        </p:spPr>
      </p:pic>
      <p:pic>
        <p:nvPicPr>
          <p:cNvPr id="5" name="29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87488" y="21617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7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1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E:\ИНЕТ 15,05,14\oyazycho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121" y="857232"/>
            <a:ext cx="3964809" cy="528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Логопедические Распевки - Игра [с сайта www.ololo.fm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52750" y="5013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9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500702"/>
            <a:ext cx="8229600" cy="1071570"/>
          </a:xfrm>
        </p:spPr>
        <p:txBody>
          <a:bodyPr/>
          <a:lstStyle/>
          <a:p>
            <a:r>
              <a:rPr lang="ru-RU" dirty="0" smtClean="0"/>
              <a:t>Назови и найди </a:t>
            </a:r>
            <a:endParaRPr lang="ru-RU" dirty="0"/>
          </a:p>
        </p:txBody>
      </p:sp>
      <p:pic>
        <p:nvPicPr>
          <p:cNvPr id="2050" name="Picture 2" descr="E:\ИНЕТ 15,05,14\i 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040"/>
            <a:ext cx="4607706" cy="448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ИНЕТ 15,05,14\i (6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809" y="857232"/>
            <a:ext cx="4779191" cy="379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4809" y="43454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7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6182" y="274638"/>
            <a:ext cx="4900618" cy="725470"/>
          </a:xfrm>
        </p:spPr>
        <p:txBody>
          <a:bodyPr>
            <a:noAutofit/>
          </a:bodyPr>
          <a:lstStyle/>
          <a:p>
            <a:r>
              <a:rPr lang="ru-RU" sz="6000" dirty="0" smtClean="0">
                <a:solidFill>
                  <a:srgbClr val="FF0000"/>
                </a:solidFill>
              </a:rPr>
              <a:t>Игра с мячом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5984" y="4929198"/>
            <a:ext cx="6400816" cy="1196965"/>
          </a:xfrm>
        </p:spPr>
        <p:txBody>
          <a:bodyPr/>
          <a:lstStyle/>
          <a:p>
            <a:pPr>
              <a:buNone/>
            </a:pPr>
            <a:r>
              <a:rPr lang="ru-RU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Замени первый звук в слове</a:t>
            </a:r>
            <a:endParaRPr lang="ru-RU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4578" name="Picture 2" descr="E:\ИНЕТ 15,05,14\oyazych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6079">
            <a:off x="966986" y="336461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25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43296" cy="3368676"/>
          </a:xfrm>
        </p:spPr>
        <p:txBody>
          <a:bodyPr>
            <a:noAutofit/>
          </a:bodyPr>
          <a:lstStyle/>
          <a:p>
            <a:pPr algn="l"/>
            <a:r>
              <a:rPr lang="ru-RU" sz="1400" i="1" dirty="0" smtClean="0"/>
              <a:t> </a:t>
            </a:r>
            <a:r>
              <a:rPr lang="ru-RU" sz="1400" dirty="0" smtClean="0"/>
              <a:t>«</a:t>
            </a:r>
            <a:r>
              <a:rPr lang="ru-RU" sz="1400" dirty="0" err="1" smtClean="0"/>
              <a:t>р</a:t>
            </a:r>
            <a:r>
              <a:rPr lang="ru-RU" sz="1400" dirty="0" smtClean="0"/>
              <a:t>»                      «л»                                «с»</a:t>
            </a:r>
            <a:br>
              <a:rPr lang="ru-RU" sz="1400" dirty="0" smtClean="0"/>
            </a:br>
            <a:r>
              <a:rPr lang="ru-RU" sz="1400" dirty="0" smtClean="0"/>
              <a:t>мак-                     том-                              моль- </a:t>
            </a:r>
            <a:br>
              <a:rPr lang="ru-RU" sz="1400" dirty="0" smtClean="0"/>
            </a:br>
            <a:r>
              <a:rPr lang="ru-RU" sz="1400" dirty="0" smtClean="0"/>
              <a:t>пот-                      рама-                           мода- </a:t>
            </a:r>
            <a:br>
              <a:rPr lang="ru-RU" sz="1400" dirty="0" smtClean="0"/>
            </a:br>
            <a:r>
              <a:rPr lang="ru-RU" sz="1400" dirty="0" smtClean="0"/>
              <a:t>мука-               </a:t>
            </a:r>
            <a:r>
              <a:rPr lang="en-US" sz="1400" dirty="0" smtClean="0"/>
              <a:t>    </a:t>
            </a:r>
            <a:r>
              <a:rPr lang="ru-RU" sz="1400" dirty="0" smtClean="0"/>
              <a:t>кожа- 	</a:t>
            </a:r>
            <a:r>
              <a:rPr lang="en-US" sz="1400" dirty="0" smtClean="0"/>
              <a:t>                      </a:t>
            </a:r>
            <a:r>
              <a:rPr lang="ru-RU" sz="1400" dirty="0" smtClean="0"/>
              <a:t>рад</a:t>
            </a:r>
            <a:br>
              <a:rPr lang="ru-RU" sz="1400" dirty="0" smtClean="0"/>
            </a:br>
            <a:r>
              <a:rPr lang="ru-RU" sz="1400" dirty="0" smtClean="0"/>
              <a:t>лама-                   маска-        </a:t>
            </a:r>
            <a:r>
              <a:rPr lang="en-US" sz="1400" dirty="0" smtClean="0"/>
              <a:t>                  </a:t>
            </a:r>
            <a:r>
              <a:rPr lang="ru-RU" sz="1400" dirty="0" smtClean="0"/>
              <a:t>ток</a:t>
            </a:r>
            <a:r>
              <a:rPr lang="en-US" sz="1400" dirty="0" smtClean="0"/>
              <a:t> </a:t>
            </a:r>
            <a:r>
              <a:rPr lang="ru-RU" sz="1400" dirty="0" smtClean="0"/>
              <a:t>    </a:t>
            </a:r>
            <a:br>
              <a:rPr lang="ru-RU" sz="1400" dirty="0" smtClean="0"/>
            </a:br>
            <a:endParaRPr lang="ru-RU" sz="1400" dirty="0"/>
          </a:p>
        </p:txBody>
      </p:sp>
      <p:pic>
        <p:nvPicPr>
          <p:cNvPr id="3074" name="Picture 2" descr="E:\ИНЕТ 15,05,14\21f3f3ae4be1968468c5e38936615e6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58" y="1071546"/>
            <a:ext cx="5060191" cy="53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73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FF0000"/>
                </a:solidFill>
              </a:rPr>
              <a:t>Весёлая </a:t>
            </a:r>
            <a:r>
              <a:rPr lang="ru-RU" sz="6000" dirty="0" err="1" smtClean="0">
                <a:solidFill>
                  <a:srgbClr val="FF0000"/>
                </a:solidFill>
              </a:rPr>
              <a:t>шипелка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00430" y="4714884"/>
            <a:ext cx="5186370" cy="1411279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Определить место звука Ш в слове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5602" name="Picture 2" descr="E:\ИНЕТ 15,05,14\oyazycho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04864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6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64088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7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00364" y="5286388"/>
            <a:ext cx="3429024" cy="839775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FF0000"/>
                </a:solidFill>
              </a:rPr>
              <a:t>Мягкий или твёрдый звук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098" name="Picture 2" descr="E:\ИНЕТ 15,05,14\i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18" y="0"/>
            <a:ext cx="4221088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ИНЕТ 15,05,14\i (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106" y="188640"/>
            <a:ext cx="4764021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ИНЕТ 15,05,14\3134681-4ef765ca479d654d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941168"/>
            <a:ext cx="14287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ИНЕТ 15,05,14\3134687-a8ff378a442cdfc0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941168"/>
            <a:ext cx="14287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7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05300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4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«Поезд»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sz="31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Определить количество слогов в слове</a:t>
            </a:r>
            <a:endParaRPr lang="ru-RU" sz="31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122" name="Picture 2" descr="E:\ИНЕТ 15,05,14\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1546"/>
            <a:ext cx="8971175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9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75656" y="5085184"/>
            <a:ext cx="609600" cy="609600"/>
          </a:xfrm>
          <a:prstGeom prst="rect">
            <a:avLst/>
          </a:prstGeom>
        </p:spPr>
      </p:pic>
      <p:pic>
        <p:nvPicPr>
          <p:cNvPr id="7" name="ДЕТСКИЕ ПЕСНИ - Медленно минуты убегают вдаль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75656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7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66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Поиграем с пальчиками</a:t>
            </a:r>
            <a:endParaRPr lang="ru-RU" dirty="0"/>
          </a:p>
        </p:txBody>
      </p:sp>
      <p:pic>
        <p:nvPicPr>
          <p:cNvPr id="28674" name="Picture 2" descr="E:\ИНЕТ 15,05,14\oyazycho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1570">
            <a:off x="2081229" y="1378505"/>
            <a:ext cx="2857500" cy="349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20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2295" y="4133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1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75</Words>
  <Application>Microsoft Office PowerPoint</Application>
  <PresentationFormat>Экран (4:3)</PresentationFormat>
  <Paragraphs>19</Paragraphs>
  <Slides>14</Slides>
  <Notes>1</Notes>
  <HiddenSlides>0</HiddenSlides>
  <MMClips>12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Назови и найди </vt:lpstr>
      <vt:lpstr>Игра с мячом</vt:lpstr>
      <vt:lpstr> «р»                      «л»                                «с» мак-                     том-                              моль-  пот-                      рама-                           мода-  мука-                   кожа-                        рад лама-                   маска-                          ток      </vt:lpstr>
      <vt:lpstr>Весёлая шипелка</vt:lpstr>
      <vt:lpstr>Презентация PowerPoint</vt:lpstr>
      <vt:lpstr>«Поезд»  Определить количество слогов в слове</vt:lpstr>
      <vt:lpstr>Поиграем с пальчиками</vt:lpstr>
      <vt:lpstr>Внимательно послушай и ответь на вопросы!</vt:lpstr>
      <vt:lpstr>Презентация PowerPoint</vt:lpstr>
      <vt:lpstr>Презентация PowerPoint</vt:lpstr>
      <vt:lpstr>Презентация PowerPoint</vt:lpstr>
      <vt:lpstr>УМЕЛЫЙ ЯЗЫЧОК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Geologist</dc:creator>
  <cp:lastModifiedBy>RePack by Diakov</cp:lastModifiedBy>
  <cp:revision>41</cp:revision>
  <dcterms:created xsi:type="dcterms:W3CDTF">2014-05-15T18:02:33Z</dcterms:created>
  <dcterms:modified xsi:type="dcterms:W3CDTF">2017-05-11T03:01:16Z</dcterms:modified>
</cp:coreProperties>
</file>