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  <p:sldMasterId id="2147484020" r:id="rId2"/>
  </p:sldMasterIdLst>
  <p:sldIdLst>
    <p:sldId id="288" r:id="rId3"/>
    <p:sldId id="256" r:id="rId4"/>
    <p:sldId id="290" r:id="rId5"/>
    <p:sldId id="283" r:id="rId6"/>
    <p:sldId id="281" r:id="rId7"/>
    <p:sldId id="275" r:id="rId8"/>
    <p:sldId id="284" r:id="rId9"/>
    <p:sldId id="279" r:id="rId10"/>
    <p:sldId id="276" r:id="rId11"/>
    <p:sldId id="282" r:id="rId12"/>
    <p:sldId id="285" r:id="rId13"/>
    <p:sldId id="278" r:id="rId14"/>
    <p:sldId id="280" r:id="rId15"/>
    <p:sldId id="257" r:id="rId16"/>
    <p:sldId id="286" r:id="rId17"/>
    <p:sldId id="258" r:id="rId18"/>
    <p:sldId id="259" r:id="rId19"/>
    <p:sldId id="260" r:id="rId20"/>
    <p:sldId id="261" r:id="rId21"/>
    <p:sldId id="287" r:id="rId22"/>
    <p:sldId id="293" r:id="rId23"/>
    <p:sldId id="262" r:id="rId24"/>
    <p:sldId id="263" r:id="rId25"/>
    <p:sldId id="264" r:id="rId26"/>
    <p:sldId id="265" r:id="rId27"/>
    <p:sldId id="266" r:id="rId28"/>
    <p:sldId id="291" r:id="rId29"/>
    <p:sldId id="292" r:id="rId30"/>
    <p:sldId id="267" r:id="rId31"/>
    <p:sldId id="268" r:id="rId32"/>
    <p:sldId id="269" r:id="rId33"/>
    <p:sldId id="270" r:id="rId34"/>
    <p:sldId id="272" r:id="rId35"/>
    <p:sldId id="271" r:id="rId36"/>
    <p:sldId id="273" r:id="rId37"/>
    <p:sldId id="274" r:id="rId38"/>
    <p:sldId id="289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7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12C1-90A1-49BB-8407-1E631683D7F2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DE7B-E901-4CCE-B062-9B745E08F8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33098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12C1-90A1-49BB-8407-1E631683D7F2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DE7B-E901-4CCE-B062-9B745E08F8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231076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12C1-90A1-49BB-8407-1E631683D7F2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DE7B-E901-4CCE-B062-9B745E08F8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4907909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3"/>
            <a:ext cx="5917679" cy="2554983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76937" y="1828799"/>
            <a:ext cx="990599" cy="228659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4A512C1-90A1-49BB-8407-1E631683D7F2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10" y="3264407"/>
            <a:ext cx="3859795" cy="228659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F358DE7B-E901-4CCE-B062-9B745E08F8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6228102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12C1-90A1-49BB-8407-1E631683D7F2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F358DE7B-E901-4CCE-B062-9B745E08F8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407474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 bwMode="gray"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7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12C1-90A1-49BB-8407-1E631683D7F2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7738039" y="7605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F358DE7B-E901-4CCE-B062-9B745E08F8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993076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12C1-90A1-49BB-8407-1E631683D7F2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F358DE7B-E901-4CCE-B062-9B745E08F8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8018317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94298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39" y="3253588"/>
            <a:ext cx="3636981" cy="276621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12C1-90A1-49BB-8407-1E631683D7F2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F358DE7B-E901-4CCE-B062-9B745E08F8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3631815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12C1-90A1-49BB-8407-1E631683D7F2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F358DE7B-E901-4CCE-B062-9B745E08F8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4955425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12C1-90A1-49BB-8407-1E631683D7F2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F358DE7B-E901-4CCE-B062-9B745E08F8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4450880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89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1182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89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12C1-90A1-49BB-8407-1E631683D7F2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F358DE7B-E901-4CCE-B062-9B745E08F8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052168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12C1-90A1-49BB-8407-1E631683D7F2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DE7B-E901-4CCE-B062-9B745E08F8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1540489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0000"/>
            <a:ext cx="3001938" cy="161619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1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12C1-90A1-49BB-8407-1E631683D7F2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F358DE7B-E901-4CCE-B062-9B745E08F8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9608027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5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12C1-90A1-49BB-8407-1E631683D7F2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F358DE7B-E901-4CCE-B062-9B745E08F8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2680927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8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12C1-90A1-49BB-8407-1E631683D7F2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F358DE7B-E901-4CCE-B062-9B745E08F8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7367809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2" name="TextBox 11"/>
          <p:cNvSpPr txBox="1"/>
          <p:nvPr/>
        </p:nvSpPr>
        <p:spPr bwMode="gray">
          <a:xfrm>
            <a:off x="7033422" y="2898648"/>
            <a:ext cx="660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11" name="TextBox 10"/>
          <p:cNvSpPr txBox="1"/>
          <p:nvPr/>
        </p:nvSpPr>
        <p:spPr bwMode="gray">
          <a:xfrm>
            <a:off x="651683" y="589767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8" y="903421"/>
            <a:ext cx="6160385" cy="2895658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12C1-90A1-49BB-8407-1E631683D7F2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F358DE7B-E901-4CCE-B062-9B745E08F8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7073268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12C1-90A1-49BB-8407-1E631683D7F2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F358DE7B-E901-4CCE-B062-9B745E08F8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2292048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2305"/>
            <a:ext cx="6423592" cy="71466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231343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5"/>
            <a:ext cx="2313432" cy="287771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2" y="2489200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5"/>
            <a:ext cx="2326749" cy="286987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1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1" y="3147164"/>
            <a:ext cx="231374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12C1-90A1-49BB-8407-1E631683D7F2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F358DE7B-E901-4CCE-B062-9B745E08F8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4399504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461" y="4180095"/>
            <a:ext cx="229904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2743" y="2486221"/>
            <a:ext cx="2021456" cy="145032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1"/>
          </p:nvPr>
        </p:nvSpPr>
        <p:spPr>
          <a:xfrm>
            <a:off x="881461" y="4837558"/>
            <a:ext cx="2298410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8" y="4179596"/>
            <a:ext cx="231779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509453"/>
            <a:ext cx="2025182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37558"/>
            <a:ext cx="2330903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1" y="4179595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509453"/>
            <a:ext cx="2018839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1" y="4837558"/>
            <a:ext cx="229949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12C1-90A1-49BB-8407-1E631683D7F2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F358DE7B-E901-4CCE-B062-9B745E08F8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5123312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12C1-90A1-49BB-8407-1E631683D7F2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F358DE7B-E901-4CCE-B062-9B745E08F8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905405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077347" cy="4571999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12C1-90A1-49BB-8407-1E631683D7F2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F358DE7B-E901-4CCE-B062-9B745E08F8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628376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12C1-90A1-49BB-8407-1E631683D7F2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DE7B-E901-4CCE-B062-9B745E08F8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977253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12C1-90A1-49BB-8407-1E631683D7F2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DE7B-E901-4CCE-B062-9B745E08F8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183014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12C1-90A1-49BB-8407-1E631683D7F2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DE7B-E901-4CCE-B062-9B745E08F8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8416679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12C1-90A1-49BB-8407-1E631683D7F2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DE7B-E901-4CCE-B062-9B745E08F8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0867690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12C1-90A1-49BB-8407-1E631683D7F2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DE7B-E901-4CCE-B062-9B745E08F8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817834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12C1-90A1-49BB-8407-1E631683D7F2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DE7B-E901-4CCE-B062-9B745E08F8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438506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12C1-90A1-49BB-8407-1E631683D7F2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DE7B-E901-4CCE-B062-9B745E08F8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537107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4A512C1-90A1-49BB-8407-1E631683D7F2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8DE7B-E901-4CCE-B062-9B745E08F8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1354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 spd="slow">
    <p:push dir="u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3202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6343201" cy="353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9638" y="6365499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  <a:latin typeface="+mn-lt"/>
              </a:defRPr>
            </a:lvl1pPr>
          </a:lstStyle>
          <a:p>
            <a:fld id="{14A512C1-90A1-49BB-8407-1E631683D7F2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358DE7B-E901-4CCE-B062-9B745E08F8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995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  <p:sldLayoutId id="2147484032" r:id="rId12"/>
    <p:sldLayoutId id="2147484033" r:id="rId13"/>
    <p:sldLayoutId id="2147484034" r:id="rId14"/>
    <p:sldLayoutId id="2147484035" r:id="rId15"/>
    <p:sldLayoutId id="2147484036" r:id="rId16"/>
    <p:sldLayoutId id="2147484037" r:id="rId17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786058"/>
            <a:ext cx="7429552" cy="2554983"/>
          </a:xfrm>
        </p:spPr>
        <p:txBody>
          <a:bodyPr/>
          <a:lstStyle/>
          <a:p>
            <a:r>
              <a:rPr lang="ru-RU" sz="8000" dirty="0" smtClean="0"/>
              <a:t>7 апреля – Всемирный день здоровья </a:t>
            </a:r>
            <a:endParaRPr lang="ru-RU" sz="80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62" name="Picture 2" descr="http://data.lact.ru/f1/s/50/551/image/1657/690/medium_SAM_56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http://data.lact.ru/f1/s/50/551/image/1657/675/medium_SAM_59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Documents and Settings\Администратор\Рабочий стол\IMG_20150328_1459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-48"/>
            <a:ext cx="5143536" cy="68580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C:\Documents and Settings\Администратор\Рабочий стол\IMG_20150224_181102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0"/>
            <a:ext cx="5072098" cy="67676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0438" y="764704"/>
            <a:ext cx="1315618" cy="1143000"/>
          </a:xfrm>
        </p:spPr>
        <p:txBody>
          <a:bodyPr/>
          <a:lstStyle/>
          <a:p>
            <a:r>
              <a:rPr lang="ru-RU" dirty="0" smtClean="0"/>
              <a:t>Рыба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3314" name="Picture 2" descr="http://www.ru.all.biz/img/ru/catalog/154578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3865" y="2276872"/>
            <a:ext cx="6663684" cy="44424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58" y="928670"/>
            <a:ext cx="1348106" cy="709865"/>
          </a:xfrm>
        </p:spPr>
        <p:txBody>
          <a:bodyPr/>
          <a:lstStyle/>
          <a:p>
            <a:r>
              <a:rPr lang="ru-RU" dirty="0" smtClean="0"/>
              <a:t>Мясо </a:t>
            </a:r>
            <a:endParaRPr lang="ru-RU" dirty="0"/>
          </a:p>
        </p:txBody>
      </p:sp>
      <p:sp>
        <p:nvSpPr>
          <p:cNvPr id="1026" name="AutoShape 2" descr="https://health.mail.ru/pic/news/2013/09/03/3f/8a/3f8a7437447025b5f220b0e25ebcbfb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health.mail.ru/pic/news/2013/09/03/3f/8a/3f8a7437447025b5f220b0e25ebcbfb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Documents and Settings\Администратор\Рабочий стол\3f8a7437447025b5f220b0e25ebcbf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357430"/>
            <a:ext cx="6143668" cy="41008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6702" y="908720"/>
            <a:ext cx="1257288" cy="709865"/>
          </a:xfrm>
        </p:spPr>
        <p:txBody>
          <a:bodyPr/>
          <a:lstStyle/>
          <a:p>
            <a:r>
              <a:rPr lang="ru-RU" dirty="0" smtClean="0"/>
              <a:t>Яйца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39938" name="Picture 2" descr="http://mtdata.ru/u13/photoC0D9/20094511861-0/bi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420888"/>
            <a:ext cx="6231349" cy="41542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Три правила питания: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Питаться разнообразно </a:t>
            </a:r>
          </a:p>
          <a:p>
            <a:r>
              <a:rPr lang="ru-RU" sz="2400" dirty="0" smtClean="0"/>
              <a:t>Питаться регулярно </a:t>
            </a:r>
          </a:p>
          <a:p>
            <a:r>
              <a:rPr lang="ru-RU" sz="2400" dirty="0" smtClean="0"/>
              <a:t>Не будьте жадны в еде </a:t>
            </a:r>
            <a:endParaRPr lang="ru-RU" sz="2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4533" y="980728"/>
            <a:ext cx="1617328" cy="709865"/>
          </a:xfrm>
        </p:spPr>
        <p:txBody>
          <a:bodyPr/>
          <a:lstStyle/>
          <a:p>
            <a:r>
              <a:rPr lang="ru-RU" dirty="0" smtClean="0"/>
              <a:t>Химик </a:t>
            </a:r>
            <a:endParaRPr lang="ru-RU" dirty="0"/>
          </a:p>
        </p:txBody>
      </p:sp>
      <p:pic>
        <p:nvPicPr>
          <p:cNvPr id="40962" name="Picture 2" descr="http://vkurse.ua/i/2011-10/sedaet-3-kilograma-khimii-za-g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76872"/>
            <a:ext cx="7095162" cy="44344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0213" y="980728"/>
            <a:ext cx="1977368" cy="709865"/>
          </a:xfrm>
        </p:spPr>
        <p:txBody>
          <a:bodyPr/>
          <a:lstStyle/>
          <a:p>
            <a:r>
              <a:rPr lang="ru-RU" dirty="0" smtClean="0"/>
              <a:t>Эксперт </a:t>
            </a:r>
            <a:endParaRPr lang="ru-RU" dirty="0"/>
          </a:p>
        </p:txBody>
      </p:sp>
      <p:pic>
        <p:nvPicPr>
          <p:cNvPr id="12290" name="Picture 2" descr="http://aptekasib.ru/uploads/posts/2011-12/thumbs/1324713174_1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348880"/>
            <a:ext cx="4226242" cy="42262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000" dirty="0" smtClean="0"/>
              <a:t>Марафон здоровья </a:t>
            </a:r>
            <a:endParaRPr lang="ru-RU" sz="80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928670"/>
            <a:ext cx="4000528" cy="709865"/>
          </a:xfrm>
        </p:spPr>
        <p:txBody>
          <a:bodyPr/>
          <a:lstStyle/>
          <a:p>
            <a:r>
              <a:rPr lang="ru-RU" dirty="0" smtClean="0"/>
              <a:t>Чипсы и сухарики</a:t>
            </a:r>
            <a:endParaRPr lang="ru-RU" dirty="0"/>
          </a:p>
        </p:txBody>
      </p:sp>
      <p:pic>
        <p:nvPicPr>
          <p:cNvPr id="62466" name="Picture 2" descr="http://vseotzyvy.ru/media/item_images/133715576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86000"/>
            <a:ext cx="3800475" cy="4572000"/>
          </a:xfrm>
          <a:prstGeom prst="rect">
            <a:avLst/>
          </a:prstGeom>
          <a:noFill/>
        </p:spPr>
      </p:pic>
      <p:pic>
        <p:nvPicPr>
          <p:cNvPr id="62468" name="Picture 4" descr="http://dva-shaga.ru/images/cms/thumbs/5e2b39bcf9ac1046e2edac8fef71924da1ab02a4/suhariki_kirieshki_kopchenyj_losos_40g_auto_220_2_8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357429"/>
            <a:ext cx="4143404" cy="43201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Биология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54816"/>
            <a:ext cx="8172400" cy="47031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гигиены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400" dirty="0"/>
              <a:t>Не есть и не пить на улице;</a:t>
            </a:r>
          </a:p>
          <a:p>
            <a:pPr lvl="0"/>
            <a:r>
              <a:rPr lang="ru-RU" sz="2400" dirty="0"/>
              <a:t>Мыть руки с мылом;</a:t>
            </a:r>
          </a:p>
          <a:p>
            <a:pPr lvl="0"/>
            <a:r>
              <a:rPr lang="ru-RU" sz="2400" dirty="0"/>
              <a:t>Мыть руки перед едой;</a:t>
            </a:r>
          </a:p>
          <a:p>
            <a:pPr lvl="0"/>
            <a:r>
              <a:rPr lang="ru-RU" sz="2400" dirty="0"/>
              <a:t>Мыть овощи и фрукты;</a:t>
            </a:r>
          </a:p>
          <a:p>
            <a:pPr lvl="0"/>
            <a:r>
              <a:rPr lang="ru-RU" sz="2400" dirty="0"/>
              <a:t>Использовать чистую посуду.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857507"/>
            <a:ext cx="6343202" cy="709865"/>
          </a:xfrm>
        </p:spPr>
        <p:txBody>
          <a:bodyPr/>
          <a:lstStyle/>
          <a:p>
            <a:r>
              <a:rPr lang="ru-RU" dirty="0" smtClean="0"/>
              <a:t>Загадки о средствах гигиены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809212"/>
            <a:ext cx="4829180" cy="2471742"/>
          </a:xfrm>
        </p:spPr>
        <p:txBody>
          <a:bodyPr/>
          <a:lstStyle/>
          <a:p>
            <a:pPr>
              <a:buNone/>
            </a:pPr>
            <a:r>
              <a:rPr lang="ru-RU" sz="2400" dirty="0"/>
              <a:t>Лёг в карман и караулю</a:t>
            </a:r>
          </a:p>
          <a:p>
            <a:pPr>
              <a:buNone/>
            </a:pPr>
            <a:r>
              <a:rPr lang="ru-RU" sz="2400" dirty="0"/>
              <a:t>Рёву, плаксу и </a:t>
            </a:r>
            <a:r>
              <a:rPr lang="ru-RU" sz="2400" dirty="0" err="1"/>
              <a:t>грязнулю</a:t>
            </a:r>
            <a:r>
              <a:rPr lang="ru-RU" sz="2400" dirty="0"/>
              <a:t>.</a:t>
            </a:r>
          </a:p>
          <a:p>
            <a:pPr>
              <a:buNone/>
            </a:pPr>
            <a:r>
              <a:rPr lang="ru-RU" sz="2400" dirty="0"/>
              <a:t>Им утру потоки слёз</a:t>
            </a:r>
          </a:p>
          <a:p>
            <a:pPr>
              <a:buNone/>
            </a:pPr>
            <a:r>
              <a:rPr lang="ru-RU" sz="2400" dirty="0"/>
              <a:t>Не забуду и про нос</a:t>
            </a:r>
            <a:r>
              <a:rPr lang="ru-RU" sz="2400" dirty="0" smtClean="0"/>
              <a:t>.</a:t>
            </a:r>
            <a:endParaRPr lang="ru-RU" sz="2400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24128" y="2285992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Носовой платок </a:t>
            </a:r>
            <a:endParaRPr lang="ru-RU" sz="2800" dirty="0"/>
          </a:p>
        </p:txBody>
      </p:sp>
      <p:pic>
        <p:nvPicPr>
          <p:cNvPr id="43011" name="Picture 3" descr="http://www.xa-xa.org/uploads/posts/2011-05/1305821453_podarki-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212976"/>
            <a:ext cx="2695575" cy="34004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 о средствах гигиены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427690"/>
            <a:ext cx="4829180" cy="24717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/>
              <a:t>На себя я труд беру:</a:t>
            </a:r>
          </a:p>
          <a:p>
            <a:pPr>
              <a:buNone/>
            </a:pPr>
            <a:r>
              <a:rPr lang="ru-RU" sz="2400" dirty="0"/>
              <a:t>Пятки, локти с мылом тру</a:t>
            </a:r>
          </a:p>
          <a:p>
            <a:pPr>
              <a:buNone/>
            </a:pPr>
            <a:r>
              <a:rPr lang="ru-RU" sz="2400" dirty="0"/>
              <a:t>И колени оттираю – </a:t>
            </a:r>
          </a:p>
          <a:p>
            <a:pPr>
              <a:buNone/>
            </a:pPr>
            <a:r>
              <a:rPr lang="ru-RU" sz="2400" dirty="0"/>
              <a:t>Ничего не забываю.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50745" y="297184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Мочалка </a:t>
            </a:r>
            <a:endParaRPr lang="ru-RU" sz="2800" dirty="0"/>
          </a:p>
        </p:txBody>
      </p:sp>
      <p:pic>
        <p:nvPicPr>
          <p:cNvPr id="46082" name="Picture 2" descr="http://lechimsya.org/uploads/posts/2012-11/1352203549_vidy-mochalok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355976" y="3750605"/>
            <a:ext cx="4585300" cy="2483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 о средствах гигиены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000372"/>
            <a:ext cx="4829180" cy="24717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/>
              <a:t>Костяная спинка,</a:t>
            </a:r>
          </a:p>
          <a:p>
            <a:pPr>
              <a:buNone/>
            </a:pPr>
            <a:r>
              <a:rPr lang="ru-RU" sz="2400" dirty="0"/>
              <a:t>Жёсткая щетинка,</a:t>
            </a:r>
          </a:p>
          <a:p>
            <a:pPr>
              <a:buNone/>
            </a:pPr>
            <a:r>
              <a:rPr lang="ru-RU" sz="2400" dirty="0"/>
              <a:t>С мятной пастой дружит,</a:t>
            </a:r>
          </a:p>
          <a:p>
            <a:pPr>
              <a:buNone/>
            </a:pPr>
            <a:r>
              <a:rPr lang="ru-RU" sz="2400" dirty="0"/>
              <a:t>Нам усердно служит.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29322" y="3000372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зубная </a:t>
            </a:r>
            <a:r>
              <a:rPr lang="ru-RU" sz="2800" dirty="0" smtClean="0"/>
              <a:t>щётка </a:t>
            </a:r>
            <a:endParaRPr lang="ru-RU" sz="2800" dirty="0"/>
          </a:p>
        </p:txBody>
      </p:sp>
      <p:pic>
        <p:nvPicPr>
          <p:cNvPr id="47107" name="Picture 3" descr="http://www.netran.ru/published/publicdata/DBNETRAN1/attachments/SC/products_pictures/elmeks-shetka-zubnaya-zashita-ot-kariesa_en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789040"/>
            <a:ext cx="4029075" cy="24765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5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 о средствах гигиены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3284984"/>
            <a:ext cx="5072098" cy="24717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/>
              <a:t>Нежно пенясь, не ленясь,</a:t>
            </a:r>
          </a:p>
          <a:p>
            <a:pPr>
              <a:buNone/>
            </a:pPr>
            <a:r>
              <a:rPr lang="ru-RU" sz="2400" dirty="0"/>
              <a:t>С нас смывает пыль и </a:t>
            </a:r>
            <a:r>
              <a:rPr lang="ru-RU" sz="2400" dirty="0" smtClean="0"/>
              <a:t>грязь.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145314" y="218592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Мыло </a:t>
            </a:r>
            <a:endParaRPr lang="ru-RU" sz="2800" dirty="0"/>
          </a:p>
        </p:txBody>
      </p:sp>
      <p:pic>
        <p:nvPicPr>
          <p:cNvPr id="51202" name="Picture 2" descr="http://izhevsk.ru/forums/icons/forum_pictures/006433/64332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780928"/>
            <a:ext cx="4000496" cy="40004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5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285992"/>
            <a:ext cx="8358246" cy="386875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«Движение может по своему действию заменить любое лекарство. Но все лечебные средства мира не в состоянии заменить действие движения».                                                                      .                                              </a:t>
            </a:r>
            <a:r>
              <a:rPr lang="ru-RU" sz="3600" dirty="0" err="1" smtClean="0"/>
              <a:t>Биссо</a:t>
            </a:r>
            <a:r>
              <a:rPr lang="ru-RU" sz="3600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8610" name="Picture 2" descr="http://www.vitbichi.by/wp-content/uploads/2013/10/5cf9cad94714c5577919c266171d935c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8572500" cy="60293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Конкурс «Черный ящик»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9641" y="2428868"/>
            <a:ext cx="4543428" cy="35004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/>
              <a:t>В бордовых корнеплодах </a:t>
            </a:r>
          </a:p>
          <a:p>
            <a:pPr>
              <a:buNone/>
            </a:pPr>
            <a:r>
              <a:rPr lang="ru-RU" sz="2400" dirty="0"/>
              <a:t>Лекарство от болезней.</a:t>
            </a:r>
          </a:p>
          <a:p>
            <a:pPr>
              <a:buNone/>
            </a:pPr>
            <a:r>
              <a:rPr lang="ru-RU" sz="2400" dirty="0"/>
              <a:t>Давление понижает,</a:t>
            </a:r>
          </a:p>
          <a:p>
            <a:pPr>
              <a:buNone/>
            </a:pPr>
            <a:r>
              <a:rPr lang="ru-RU" sz="2400" dirty="0"/>
              <a:t>И кровь оздоровляет.</a:t>
            </a:r>
          </a:p>
          <a:p>
            <a:pPr>
              <a:buNone/>
            </a:pPr>
            <a:r>
              <a:rPr lang="ru-RU" sz="2400" dirty="0"/>
              <a:t>Салат - от ожиренья.</a:t>
            </a:r>
          </a:p>
          <a:p>
            <a:pPr>
              <a:buNone/>
            </a:pPr>
            <a:r>
              <a:rPr lang="ru-RU" sz="2400" dirty="0"/>
              <a:t>А сок от воспаленья. </a:t>
            </a:r>
          </a:p>
        </p:txBody>
      </p:sp>
      <p:pic>
        <p:nvPicPr>
          <p:cNvPr id="53250" name="Picture 2" descr="http://www.webdesio.com/files/folio_image/d67d8ab4f4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3069" y="3123134"/>
            <a:ext cx="3980117" cy="27860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61776" y="2191226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С</a:t>
            </a:r>
            <a:r>
              <a:rPr lang="ru-RU" sz="3200" dirty="0" smtClean="0"/>
              <a:t>векла</a:t>
            </a:r>
            <a:endParaRPr lang="ru-RU" sz="32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3490" name="Picture 2" descr="http://upload.wikimedia.org/wikipedia/commons/thumb/5/52/Jefferson-Perez.jpg/220px-Jefferson-Pere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19277"/>
            <a:ext cx="3929090" cy="61958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3492" name="Picture 4" descr="http://ru-lenta.com/wp-content/uploads/2014/02/yuliya-lipnickaya-03.jpg"/>
          <p:cNvPicPr>
            <a:picLocks noChangeAspect="1" noChangeArrowheads="1"/>
          </p:cNvPicPr>
          <p:nvPr/>
        </p:nvPicPr>
        <p:blipFill>
          <a:blip r:embed="rId3" cstate="print"/>
          <a:srcRect l="31218" r="15712" b="86"/>
          <a:stretch>
            <a:fillRect/>
          </a:stretch>
        </p:blipFill>
        <p:spPr bwMode="auto">
          <a:xfrm>
            <a:off x="3643306" y="0"/>
            <a:ext cx="5500694" cy="59293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Конкурс «Черный ящик»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9099" y="2276872"/>
            <a:ext cx="4543428" cy="350046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/>
              <a:t>Очень вкусные плоды и полезные они.</a:t>
            </a:r>
          </a:p>
          <a:p>
            <a:pPr>
              <a:buNone/>
            </a:pPr>
            <a:r>
              <a:rPr lang="ru-RU" sz="2400" dirty="0"/>
              <a:t>Много жира, витаминов. </a:t>
            </a:r>
          </a:p>
          <a:p>
            <a:pPr>
              <a:buNone/>
            </a:pPr>
            <a:r>
              <a:rPr lang="ru-RU" sz="2400" dirty="0"/>
              <a:t>Как питательны они!</a:t>
            </a:r>
          </a:p>
          <a:p>
            <a:pPr>
              <a:buNone/>
            </a:pPr>
            <a:r>
              <a:rPr lang="ru-RU" sz="2400" dirty="0"/>
              <a:t>Ядра ели в шоколадке</a:t>
            </a:r>
          </a:p>
          <a:p>
            <a:pPr>
              <a:buNone/>
            </a:pPr>
            <a:r>
              <a:rPr lang="ru-RU" sz="2400" dirty="0"/>
              <a:t>Скорлупа – краситель яркий.</a:t>
            </a:r>
          </a:p>
          <a:p>
            <a:pPr>
              <a:buNone/>
            </a:pPr>
            <a:r>
              <a:rPr lang="ru-RU" sz="2400" dirty="0"/>
              <a:t>Угадай – </a:t>
            </a:r>
            <a:r>
              <a:rPr lang="ru-RU" sz="2400" dirty="0" err="1"/>
              <a:t>ка</a:t>
            </a:r>
            <a:r>
              <a:rPr lang="ru-RU" sz="2400" dirty="0"/>
              <a:t> поскорей: что за плод мы рвём с </a:t>
            </a:r>
            <a:r>
              <a:rPr lang="ru-RU" sz="2400" dirty="0" smtClean="0"/>
              <a:t>ветвей?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084168" y="2852936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Орех </a:t>
            </a:r>
            <a:endParaRPr lang="ru-RU" sz="3200" dirty="0"/>
          </a:p>
        </p:txBody>
      </p:sp>
      <p:pic>
        <p:nvPicPr>
          <p:cNvPr id="54274" name="Picture 2" descr="http://www.vashaibolit.ru/uploads/posts/2013-05/1368497799_poleznye-svoystva-greckogo-ore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2527" y="3750471"/>
            <a:ext cx="4153329" cy="262384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Конкурс «Черный ящик»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492896"/>
            <a:ext cx="4543428" cy="35004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/>
              <a:t>Овощ этот очень крут!</a:t>
            </a:r>
          </a:p>
          <a:p>
            <a:pPr>
              <a:buNone/>
            </a:pPr>
            <a:r>
              <a:rPr lang="ru-RU" sz="2400" dirty="0"/>
              <a:t>Убивает всех вокруг.</a:t>
            </a:r>
          </a:p>
          <a:p>
            <a:pPr>
              <a:buNone/>
            </a:pPr>
            <a:r>
              <a:rPr lang="ru-RU" sz="2400" dirty="0"/>
              <a:t>Помогут фитонциды </a:t>
            </a:r>
          </a:p>
          <a:p>
            <a:pPr>
              <a:buNone/>
            </a:pPr>
            <a:r>
              <a:rPr lang="ru-RU" sz="2400" dirty="0"/>
              <a:t>От оспы и чумы.</a:t>
            </a:r>
          </a:p>
          <a:p>
            <a:pPr>
              <a:buNone/>
            </a:pPr>
            <a:r>
              <a:rPr lang="ru-RU" sz="2400" dirty="0"/>
              <a:t>И вылечить простуду</a:t>
            </a:r>
          </a:p>
          <a:p>
            <a:pPr>
              <a:buNone/>
            </a:pPr>
            <a:r>
              <a:rPr lang="ru-RU" sz="2400" dirty="0"/>
              <a:t>Им тоже сможем мы.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88039" y="2314221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Лук  </a:t>
            </a:r>
            <a:endParaRPr lang="ru-RU" sz="3200" dirty="0"/>
          </a:p>
        </p:txBody>
      </p:sp>
      <p:pic>
        <p:nvPicPr>
          <p:cNvPr id="59394" name="Picture 2" descr="http://svit24.net/images/stories/articles/2013/Zdorovie/08-2013/01/87_lu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90" y="3212976"/>
            <a:ext cx="4786314" cy="311555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для команды 8 «А»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Этот продукт </a:t>
            </a:r>
            <a:r>
              <a:rPr lang="ru-RU" dirty="0" smtClean="0"/>
              <a:t>используется </a:t>
            </a:r>
            <a:r>
              <a:rPr lang="ru-RU" dirty="0"/>
              <a:t>во многих странах мира с глубокой древности. На 90% он состоит из воды; 10% составляют полезные для человека вещества. Этот продукт употребляют не только в натуральном виде, из него изготавливают много различных полезных и вкусных вещей: сыр; кефир; мороженное; творог; сгущенку; йогурт и т.д.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15664" y="287704"/>
            <a:ext cx="5312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chemeClr val="bg1"/>
                </a:solidFill>
              </a:rPr>
              <a:t>Молоко</a:t>
            </a:r>
            <a:r>
              <a:rPr lang="en-US" sz="9600" dirty="0" smtClean="0">
                <a:solidFill>
                  <a:schemeClr val="bg1"/>
                </a:solidFill>
              </a:rPr>
              <a:t> </a:t>
            </a:r>
            <a:endParaRPr lang="ru-RU" sz="9600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i1.i.ua/prikol/pic/9/2/856329_11234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857364"/>
            <a:ext cx="5715000" cy="42957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для команды 8 «В»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С глубокой древности и до наших дней отношение людей к этому продукту двоякое. Его обожали и проклинали. Это вещество смело можно назвать «белым золотом», потому что его применяют не только в пищевой, но и в других областях промышленности: при обжиге руд и отчистке металлов, изготовлении красок, скипидара и канифоли, для приготовления лекарств, для сохранения продуктов на длительный срок. С этим продуктом связанно много обрядов, при мет и суеверий, дошедших до нас из прошлого. Например, рассыпать его – к ссоре, бросить в огонь к очищению, в сочетании с хлебом он является символом богатства, жизни, верности.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04275" y="306461"/>
            <a:ext cx="33735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chemeClr val="bg1"/>
                </a:solidFill>
              </a:rPr>
              <a:t>Соль</a:t>
            </a:r>
            <a:r>
              <a:rPr lang="ru-RU" sz="9600" dirty="0" smtClean="0"/>
              <a:t> </a:t>
            </a:r>
            <a:endParaRPr lang="ru-RU" sz="9600" dirty="0"/>
          </a:p>
        </p:txBody>
      </p:sp>
      <p:pic>
        <p:nvPicPr>
          <p:cNvPr id="2050" name="Picture 2" descr="http://cdn01.ru/files/users/images/2d/9c/2d9ced527ba294909d6ba838a2a07bd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857364"/>
            <a:ext cx="4381500" cy="43815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для команды 8 «Г»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Он родом из Южной Америки. Местные индейцы обнаружили его 14 тысяч лет назад. В 16 веке он был ввезён в Европу, откуда Пётр </a:t>
            </a:r>
            <a:r>
              <a:rPr lang="en-US" dirty="0"/>
              <a:t>I</a:t>
            </a:r>
            <a:r>
              <a:rPr lang="ru-RU" dirty="0"/>
              <a:t> прислал его в Россию в 1697 году. Крестьяне долго отказывались разводить его. Теперь он очень распространён и </a:t>
            </a:r>
            <a:r>
              <a:rPr lang="ru-RU" dirty="0" smtClean="0"/>
              <a:t>но </a:t>
            </a:r>
            <a:r>
              <a:rPr lang="ru-RU" dirty="0"/>
              <a:t>и </a:t>
            </a:r>
            <a:r>
              <a:rPr lang="ru-RU" dirty="0" smtClean="0"/>
              <a:t>используется не только для питания (более 100 блюд), при </a:t>
            </a:r>
            <a:r>
              <a:rPr lang="ru-RU" dirty="0"/>
              <a:t>изготовлении глюкозы, спирта, клеящих препаратов, пластмасс, молочной кислоты. Что в чёрном ящике?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86446" y="3469670"/>
            <a:ext cx="6046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картофель</a:t>
            </a:r>
            <a:r>
              <a:rPr lang="ru-RU" sz="9600" dirty="0" smtClean="0"/>
              <a:t> </a:t>
            </a:r>
            <a:endParaRPr lang="ru-RU" sz="9600" dirty="0"/>
          </a:p>
        </p:txBody>
      </p:sp>
      <p:pic>
        <p:nvPicPr>
          <p:cNvPr id="1026" name="Picture 2" descr="http://mirpozitiva.ru/glavn/204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4071966" cy="446109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492896"/>
            <a:ext cx="8568952" cy="35306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9600" dirty="0" smtClean="0"/>
              <a:t>Гигиена и здоровье, спорт, закаливание, труд,</a:t>
            </a:r>
          </a:p>
          <a:p>
            <a:pPr>
              <a:buNone/>
            </a:pPr>
            <a:r>
              <a:rPr lang="ru-RU" sz="9600" dirty="0" smtClean="0"/>
              <a:t>Травы, овощи и фрукты рука об руку идут.</a:t>
            </a:r>
          </a:p>
          <a:p>
            <a:pPr>
              <a:buNone/>
            </a:pPr>
            <a:r>
              <a:rPr lang="ru-RU" sz="9600" dirty="0" smtClean="0"/>
              <a:t>Маски, ванны и массажи нам полезны, спора нет,</a:t>
            </a:r>
          </a:p>
          <a:p>
            <a:pPr>
              <a:buNone/>
            </a:pPr>
            <a:r>
              <a:rPr lang="ru-RU" sz="9600" dirty="0" smtClean="0"/>
              <a:t>Ну а лень, обжорство  оставляют тоже след.</a:t>
            </a:r>
          </a:p>
          <a:p>
            <a:pPr>
              <a:buNone/>
            </a:pPr>
            <a:r>
              <a:rPr lang="ru-RU" sz="9600" dirty="0" smtClean="0"/>
              <a:t>Если делаешь зарядку, если кушаешь салат,                  </a:t>
            </a:r>
          </a:p>
          <a:p>
            <a:pPr>
              <a:buNone/>
            </a:pPr>
            <a:r>
              <a:rPr lang="ru-RU" sz="9600" dirty="0" smtClean="0"/>
              <a:t>И не любишь шоколадку – то найдёшь здоровья клад.</a:t>
            </a:r>
          </a:p>
          <a:p>
            <a:pPr>
              <a:buNone/>
            </a:pPr>
            <a:r>
              <a:rPr lang="ru-RU" sz="9600" dirty="0" smtClean="0"/>
              <a:t>Если мыть не хочешь уши, и в бассейн не идёшь,</a:t>
            </a:r>
          </a:p>
          <a:p>
            <a:pPr>
              <a:buNone/>
            </a:pPr>
            <a:r>
              <a:rPr lang="ru-RU" sz="9600" dirty="0" smtClean="0"/>
              <a:t>С сигаретою ты дружишь, так здоровья не найдёшь.</a:t>
            </a:r>
          </a:p>
          <a:p>
            <a:pPr>
              <a:buNone/>
            </a:pPr>
            <a:r>
              <a:rPr lang="ru-RU" dirty="0" smtClean="0"/>
              <a:t> 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7744" y="2332037"/>
            <a:ext cx="504056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Здоровье – это ведь богатство, </a:t>
            </a:r>
          </a:p>
          <a:p>
            <a:pPr>
              <a:buNone/>
            </a:pPr>
            <a:r>
              <a:rPr lang="ru-RU" sz="2400" dirty="0" smtClean="0"/>
              <a:t>Все недаром говорят.</a:t>
            </a:r>
          </a:p>
          <a:p>
            <a:pPr>
              <a:buNone/>
            </a:pPr>
            <a:r>
              <a:rPr lang="ru-RU" sz="2400" dirty="0" smtClean="0"/>
              <a:t>Ты запомни это точно,</a:t>
            </a:r>
          </a:p>
          <a:p>
            <a:pPr>
              <a:buNone/>
            </a:pPr>
            <a:r>
              <a:rPr lang="ru-RU" sz="2400" dirty="0" smtClean="0"/>
              <a:t>Это важно для ребят.</a:t>
            </a:r>
          </a:p>
          <a:p>
            <a:pPr>
              <a:buNone/>
            </a:pPr>
            <a:r>
              <a:rPr lang="ru-RU" sz="2400" dirty="0" smtClean="0"/>
              <a:t>Каждый хочет стать здоровым!</a:t>
            </a:r>
          </a:p>
          <a:p>
            <a:pPr>
              <a:buNone/>
            </a:pPr>
            <a:r>
              <a:rPr lang="ru-RU" sz="2400" dirty="0" smtClean="0"/>
              <a:t>Чтоб желанье претворить,</a:t>
            </a:r>
          </a:p>
          <a:p>
            <a:pPr>
              <a:buNone/>
            </a:pPr>
            <a:r>
              <a:rPr lang="ru-RU" sz="2400" dirty="0" smtClean="0"/>
              <a:t>Есть простейшее условие-</a:t>
            </a:r>
          </a:p>
          <a:p>
            <a:pPr>
              <a:buNone/>
            </a:pPr>
            <a:r>
              <a:rPr lang="ru-RU" sz="2400" dirty="0" smtClean="0"/>
              <a:t>Жизнь любить, счастливым быть!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786058"/>
            <a:ext cx="7429552" cy="2554983"/>
          </a:xfrm>
        </p:spPr>
        <p:txBody>
          <a:bodyPr/>
          <a:lstStyle/>
          <a:p>
            <a:r>
              <a:rPr lang="ru-RU" sz="8000" dirty="0" smtClean="0"/>
              <a:t>7 апреля – Всемирный день здоровья </a:t>
            </a:r>
            <a:endParaRPr lang="ru-RU" sz="80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http://data.lact.ru/f1/s/50/551/image/1657/672/medium_SAM_59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9938" name="Picture 2" descr="http://data.lact.ru/f1/s/50/551/image/1657/691/medium_SAM_56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 descr="C:\Documents and Settings\Администратор\Рабочий стол\IMG_20150328_1503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14290"/>
            <a:ext cx="4857752" cy="62865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3010" name="Picture 2" descr="http://data.lact.ru/f1/s/50/551/image/1657/674/medium_SAM_59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4818" name="AutoShape 2" descr="https://apf.mail.ru/cgi-bin/readmsg/IMG_20150224_181102_0.jpg?id=14248638860000000136%3B0%3B1&amp;x-email=ermolaeva-20%40mail.ru&amp;exif=1&amp;bs=2514&amp;bl=83593&amp;ct=image%2Fjpeg&amp;cn=IMG_20150224_181102_0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0" name="AutoShape 4" descr="https://apf.mail.ru/cgi-bin/readmsg/IMG_20150224_181102_0.jpg?id=14248638860000000136%3B0%3B1&amp;x-email=ermolaeva-20%40mail.ru&amp;exif=1&amp;bs=2514&amp;bl=83593&amp;ct=image%2Fjpeg&amp;cn=IMG_20150224_181102_0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2" name="AutoShape 6" descr="https://apf.mail.ru/cgi-bin/readmsg/IMG_20150224_181102_0.jpg?id=14248638860000000136%3B0%3B1&amp;x-email=ermolaeva-20%40mail.ru&amp;exif=1&amp;bs=2514&amp;bl=83593&amp;ct=image%2Fjpeg&amp;cn=IMG_20150224_181102_0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4" name="AutoShape 8" descr="https://apf.mail.ru/cgi-bin/readmsg/IMG_20150224_181102_0.jpg?id=14248638860000000136%3B0%3B1&amp;x-email=ermolaeva-20%40mail.ru&amp;exif=1&amp;bs=2514&amp;bl=83593&amp;ct=image%2Fjpeg&amp;cn=IMG_20150224_181102_0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5" name="Picture 9" descr="C:\Documents and Settings\Администратор\Рабочий стол\IMG_20150224_18124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0"/>
            <a:ext cx="513978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C:\Documents and Settings\Администратор\Рабочий стол\фото марафон\на лыжа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0"/>
            <a:ext cx="5143536" cy="68580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 (конференц-зал)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TM02900722[[fn=Ион (конференц-зал)]]</Template>
  <TotalTime>205</TotalTime>
  <Words>677</Words>
  <Application>Microsoft Office PowerPoint</Application>
  <PresentationFormat>Экран (4:3)</PresentationFormat>
  <Paragraphs>92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HDOfficeLightV0</vt:lpstr>
      <vt:lpstr>Ион (конференц-зал)</vt:lpstr>
      <vt:lpstr>7 апреля – Всемирный день здоровья </vt:lpstr>
      <vt:lpstr>Марафон здоровья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Рыба </vt:lpstr>
      <vt:lpstr>Мясо </vt:lpstr>
      <vt:lpstr>Яйца </vt:lpstr>
      <vt:lpstr>Три правила питания: </vt:lpstr>
      <vt:lpstr>Химик </vt:lpstr>
      <vt:lpstr>Эксперт </vt:lpstr>
      <vt:lpstr>Чипсы и сухарики</vt:lpstr>
      <vt:lpstr>Слайд 21</vt:lpstr>
      <vt:lpstr>Правила гигиены </vt:lpstr>
      <vt:lpstr>Загадки о средствах гигиены </vt:lpstr>
      <vt:lpstr>Загадки о средствах гигиены </vt:lpstr>
      <vt:lpstr>Загадки о средствах гигиены </vt:lpstr>
      <vt:lpstr>Загадки о средствах гигиены </vt:lpstr>
      <vt:lpstr>Слайд 27</vt:lpstr>
      <vt:lpstr>Слайд 28</vt:lpstr>
      <vt:lpstr>Конкурс «Черный ящик»</vt:lpstr>
      <vt:lpstr>Конкурс «Черный ящик»</vt:lpstr>
      <vt:lpstr>Конкурс «Черный ящик»</vt:lpstr>
      <vt:lpstr>Задание для команды 8 «А»</vt:lpstr>
      <vt:lpstr>Задание для команды 8 «В»</vt:lpstr>
      <vt:lpstr>Задание для команды 8 «Г»</vt:lpstr>
      <vt:lpstr>Слайд 35</vt:lpstr>
      <vt:lpstr>Слайд 36</vt:lpstr>
      <vt:lpstr>7 апреля – Всемирный день здоровья </vt:lpstr>
    </vt:vector>
  </TitlesOfParts>
  <Company>Rushen.ws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Марафон здоровья </dc:title>
  <dc:creator>Admin</dc:creator>
  <cp:lastModifiedBy>кабинет биологии</cp:lastModifiedBy>
  <cp:revision>21</cp:revision>
  <dcterms:created xsi:type="dcterms:W3CDTF">2015-04-01T06:26:15Z</dcterms:created>
  <dcterms:modified xsi:type="dcterms:W3CDTF">2015-04-07T09:34:40Z</dcterms:modified>
</cp:coreProperties>
</file>