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85" r:id="rId3"/>
    <p:sldId id="335" r:id="rId4"/>
    <p:sldId id="293" r:id="rId5"/>
    <p:sldId id="357" r:id="rId6"/>
    <p:sldId id="358" r:id="rId7"/>
    <p:sldId id="359" r:id="rId8"/>
    <p:sldId id="360" r:id="rId9"/>
    <p:sldId id="361" r:id="rId10"/>
    <p:sldId id="362" r:id="rId11"/>
    <p:sldId id="378" r:id="rId12"/>
    <p:sldId id="363" r:id="rId13"/>
    <p:sldId id="365" r:id="rId14"/>
    <p:sldId id="366" r:id="rId15"/>
    <p:sldId id="348" r:id="rId16"/>
    <p:sldId id="370" r:id="rId17"/>
    <p:sldId id="371" r:id="rId18"/>
    <p:sldId id="376" r:id="rId19"/>
    <p:sldId id="372" r:id="rId20"/>
    <p:sldId id="373" r:id="rId21"/>
    <p:sldId id="374" r:id="rId22"/>
    <p:sldId id="375" r:id="rId23"/>
    <p:sldId id="377" r:id="rId24"/>
    <p:sldId id="264" r:id="rId25"/>
    <p:sldId id="257" r:id="rId26"/>
    <p:sldId id="32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3E2DC-A705-41DD-B463-DB49A62CB6C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1ADEE-63B7-41E1-A2F4-639A204B1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ADEE-63B7-41E1-A2F4-639A204B1D6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DF28-DDE8-4B1D-8228-9A5BB88D20B6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F8BB-F657-4942-99E5-004D054FD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oman-project.com/uploads/users/c2dfe3604b46d3.jpg" TargetMode="External"/><Relationship Id="rId3" Type="http://schemas.openxmlformats.org/officeDocument/2006/relationships/hyperlink" Target="http://img3.goodfon.ru/wallpaper/big/1/d1/peyzazh-zvezdy-nebo-luna-mesyac.jpg" TargetMode="External"/><Relationship Id="rId7" Type="http://schemas.openxmlformats.org/officeDocument/2006/relationships/hyperlink" Target="http://stgetman.narod.ru/vasilek02.jpg" TargetMode="External"/><Relationship Id="rId2" Type="http://schemas.openxmlformats.org/officeDocument/2006/relationships/hyperlink" Target="http://microstocker.com.ua/upload/image/fotos/big/b52b9ea26388ed1bb9ea4f808892bdb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lgid.ru/wp-content/uploads/2013/03/%D0%A2%D0%B5%D0%BC%D0%BF%D0%B5%D1%80%D0%B0%D1%82%D1%83%D1%80%D0%B0-%D1%82%D0%B5%D0%BF%D0%BB%D0%BE%D0%B3%D0%BE-%D0%BF%D0%BE%D0%BB%D0%B0.jpg" TargetMode="External"/><Relationship Id="rId11" Type="http://schemas.openxmlformats.org/officeDocument/2006/relationships/hyperlink" Target="http://ohotn.ru/wp-content/uploads/2011/04/tet.jpg" TargetMode="External"/><Relationship Id="rId5" Type="http://schemas.openxmlformats.org/officeDocument/2006/relationships/hyperlink" Target="http://rybakyuga.narod.ru/oribe/images/okun.jpg" TargetMode="External"/><Relationship Id="rId10" Type="http://schemas.openxmlformats.org/officeDocument/2006/relationships/hyperlink" Target="http://img.photobucket.com/albums/v59/Irukan/Slon.jpg" TargetMode="External"/><Relationship Id="rId4" Type="http://schemas.openxmlformats.org/officeDocument/2006/relationships/hyperlink" Target="http://3.bp.blogspot.com/-5DBerXT1sRM/T61X7_ZnaEI/AAAAAAAAABc/4coUjz-k4ls/s400/voda.jpg" TargetMode="External"/><Relationship Id="rId9" Type="http://schemas.openxmlformats.org/officeDocument/2006/relationships/hyperlink" Target="http://givotnie.com/wp-content/uploads/2011/06/burunduk_g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gorod37.ru/files/news/photos/43103/1_3.jpg" TargetMode="External"/><Relationship Id="rId3" Type="http://schemas.openxmlformats.org/officeDocument/2006/relationships/hyperlink" Target="http://img-fotki.yandex.ru/get/6511/16969765.7f/0_6a040_562ccfc6_M.png" TargetMode="External"/><Relationship Id="rId7" Type="http://schemas.openxmlformats.org/officeDocument/2006/relationships/hyperlink" Target="http://content.foto.mail.ru/mail/tatjana.000/_answers/i-1219.jpg" TargetMode="External"/><Relationship Id="rId2" Type="http://schemas.openxmlformats.org/officeDocument/2006/relationships/hyperlink" Target="http://kak-eto-vygljadit.ru/wp-content/uploads/2015/09/white_shark_2-180x15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oursdekiev.com.ua/files/Straus1.jpg" TargetMode="External"/><Relationship Id="rId5" Type="http://schemas.openxmlformats.org/officeDocument/2006/relationships/hyperlink" Target="https://upload.wikimedia.org/wikipedia/commons/thumb/9/9f/Giraffe_standing.jpg/265px-Giraffe_standing.jpg" TargetMode="External"/><Relationship Id="rId4" Type="http://schemas.openxmlformats.org/officeDocument/2006/relationships/hyperlink" Target="http://znayuvse.ru/sites/default/files/gde-raki-zimujut.JPG" TargetMode="External"/><Relationship Id="rId9" Type="http://schemas.openxmlformats.org/officeDocument/2006/relationships/hyperlink" Target="http://barnaul-altai.ru/info/barnaul/altai/img/altaigeo2_17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785794"/>
            <a:ext cx="4357718" cy="78581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«СОШ №2  имени Героя Советского Союза В.Д.Ревякина р.п. Самойловка Самойловского района Саратовской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области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2571744"/>
            <a:ext cx="2928958" cy="41434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Викторина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«Знатоки природы»,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посвящённая Дню Земли.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Автор: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Полковниченко З.В.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Самойловка,2016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0"/>
            <a:ext cx="8106214" cy="207167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 в неё льётся,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 из неё льётся,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Сама по земле плетётся.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357158" y="2500306"/>
            <a:ext cx="3240000" cy="3240000"/>
          </a:xfrm>
          <a:prstGeom prst="teardrop">
            <a:avLst>
              <a:gd name="adj" fmla="val 128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210183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857364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000" y="2500306"/>
            <a:ext cx="1512000" cy="1080000"/>
          </a:xfrm>
          <a:prstGeom prst="rect">
            <a:avLst/>
          </a:prstGeom>
          <a:noFill/>
        </p:spPr>
      </p:pic>
      <p:sp>
        <p:nvSpPr>
          <p:cNvPr id="18" name="Солнце 17"/>
          <p:cNvSpPr/>
          <p:nvPr/>
        </p:nvSpPr>
        <p:spPr>
          <a:xfrm>
            <a:off x="6012000" y="0"/>
            <a:ext cx="3132000" cy="3132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речка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8914" name="Picture 2" descr="http://barnaul-altai.ru/info/barnaul/altai/img/altaigeo2_17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071810"/>
            <a:ext cx="2587067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0"/>
            <a:ext cx="8106214" cy="207167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Без рук, без ног,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Стучит, в избу просится.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857224" y="2357430"/>
            <a:ext cx="3204000" cy="3204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428868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000" y="2500306"/>
            <a:ext cx="1512000" cy="1080000"/>
          </a:xfrm>
          <a:prstGeom prst="rect">
            <a:avLst/>
          </a:prstGeom>
          <a:noFill/>
        </p:spPr>
      </p:pic>
      <p:sp>
        <p:nvSpPr>
          <p:cNvPr id="18" name="Солнце 17"/>
          <p:cNvSpPr/>
          <p:nvPr/>
        </p:nvSpPr>
        <p:spPr>
          <a:xfrm>
            <a:off x="6012000" y="0"/>
            <a:ext cx="3132000" cy="3132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ветер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gorod37.ru/files/news/photos/43103/1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2857496"/>
            <a:ext cx="2696568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0"/>
            <a:ext cx="8106214" cy="242886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Из лепестков этого цветка варят варенье. Что это за цветок?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85720" y="2571744"/>
            <a:ext cx="2808000" cy="2700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84" y="2428868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000" y="2500306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6429388" y="571480"/>
            <a:ext cx="2340000" cy="2340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роза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3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2714620"/>
            <a:ext cx="12858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142852"/>
            <a:ext cx="8106214" cy="17145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Как называется синий </a:t>
            </a:r>
            <a:r>
              <a:rPr lang="ru-RU" sz="2800" dirty="0" smtClean="0">
                <a:solidFill>
                  <a:schemeClr val="tx1"/>
                </a:solidFill>
              </a:rPr>
              <a:t>полевой цветок?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85720" y="1928802"/>
            <a:ext cx="2952000" cy="2952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736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85736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929322" y="0"/>
            <a:ext cx="3456000" cy="34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василёк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4" descr="http://stgetman.narod.ru/vasilek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285992"/>
            <a:ext cx="1745722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142852"/>
            <a:ext cx="8106214" cy="17145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Летает ли пингвин?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85720" y="1928802"/>
            <a:ext cx="2952000" cy="2952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736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85736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688000" y="0"/>
            <a:ext cx="3456000" cy="34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1" name="Picture 2" descr="http://woman-project.com/uploads/users/c2dfe3604b46d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143116"/>
            <a:ext cx="190500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57158" y="214290"/>
            <a:ext cx="8106214" cy="164307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Кто является полосатым родственником белки?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олнце 15"/>
          <p:cNvSpPr/>
          <p:nvPr/>
        </p:nvSpPr>
        <p:spPr>
          <a:xfrm>
            <a:off x="5184000" y="357166"/>
            <a:ext cx="3960000" cy="3960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бурундук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285720" y="1928802"/>
            <a:ext cx="2952000" cy="2952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givotnie.com/wp-content/uploads/2011/06/burunduk_g.jpg"/>
          <p:cNvPicPr>
            <a:picLocks noChangeAspect="1" noChangeArrowheads="1"/>
          </p:cNvPicPr>
          <p:nvPr/>
        </p:nvPicPr>
        <p:blipFill>
          <a:blip r:embed="rId2" cstate="print"/>
          <a:srcRect l="16667" t="15441" r="11110"/>
          <a:stretch>
            <a:fillRect/>
          </a:stretch>
        </p:blipFill>
        <p:spPr bwMode="auto">
          <a:xfrm>
            <a:off x="1142976" y="2000240"/>
            <a:ext cx="1733646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14686"/>
            <a:ext cx="2133600" cy="2857500"/>
          </a:xfrm>
          <a:prstGeom prst="rect">
            <a:avLst/>
          </a:prstGeom>
          <a:noFill/>
        </p:spPr>
      </p:pic>
      <p:pic>
        <p:nvPicPr>
          <p:cNvPr id="14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4714884"/>
            <a:ext cx="9644098" cy="2362197"/>
          </a:xfrm>
          <a:prstGeom prst="rect">
            <a:avLst/>
          </a:prstGeom>
          <a:noFill/>
        </p:spPr>
      </p:pic>
      <p:pic>
        <p:nvPicPr>
          <p:cNvPr id="15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357826"/>
            <a:ext cx="682104" cy="6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142852"/>
            <a:ext cx="8106214" cy="150019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Умеют ли слоны плавать?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85720" y="1928802"/>
            <a:ext cx="3096000" cy="3060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736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85736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688000" y="0"/>
            <a:ext cx="3456000" cy="34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img.photobucket.com/albums/v59/Irukan/Sl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285992"/>
            <a:ext cx="2644243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142852"/>
            <a:ext cx="8106214" cy="17145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Какие птицы ночуют, </a:t>
            </a:r>
            <a:endParaRPr lang="ru-RU" sz="2800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зарывшись </a:t>
            </a:r>
            <a:r>
              <a:rPr lang="ru-RU" sz="2800" dirty="0" smtClean="0">
                <a:solidFill>
                  <a:schemeClr val="tx1"/>
                </a:solidFill>
              </a:rPr>
              <a:t>в снег?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85720" y="1928802"/>
            <a:ext cx="2952000" cy="2952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736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85736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688000" y="214290"/>
            <a:ext cx="3456000" cy="34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тетерев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олнце 17"/>
          <p:cNvSpPr/>
          <p:nvPr/>
        </p:nvSpPr>
        <p:spPr>
          <a:xfrm>
            <a:off x="5688000" y="214290"/>
            <a:ext cx="3456000" cy="34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глухарь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1" name="Picture 4" descr="http://ohotn.ru/wp-content/uploads/2011/04/t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2285992"/>
            <a:ext cx="220407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6" descr="http://uoor.org.ru/i/img/capercailli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2285992"/>
            <a:ext cx="2543999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142852"/>
            <a:ext cx="8106214" cy="128588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 кого рот на брюхе?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85720" y="1928802"/>
            <a:ext cx="2952000" cy="2952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736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85736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688000" y="0"/>
            <a:ext cx="3456000" cy="34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 акулы.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kak-eto-vygljadit.ru/wp-content/uploads/2015/09/white_shark_2-180x1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2500306"/>
            <a:ext cx="1944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500034" y="0"/>
            <a:ext cx="7715304" cy="17145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Можно ли ящерицу поймать за хвост?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85720" y="1928802"/>
            <a:ext cx="3276000" cy="3276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715016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736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85736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429256" y="214290"/>
            <a:ext cx="3852000" cy="3744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Нет. Она его </a:t>
            </a:r>
            <a:r>
              <a:rPr lang="ru-RU" sz="2400" dirty="0" err="1" smtClean="0">
                <a:solidFill>
                  <a:schemeClr val="tx1"/>
                </a:solidFill>
              </a:rPr>
              <a:t>отбрасы-вает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vitawater.ru/terra/sauria/lacertid/pict/lac-agi1.jpg"/>
          <p:cNvPicPr>
            <a:picLocks noChangeAspect="1" noChangeArrowheads="1"/>
          </p:cNvPicPr>
          <p:nvPr/>
        </p:nvPicPr>
        <p:blipFill>
          <a:blip r:embed="rId8" cstate="print"/>
          <a:srcRect t="3000" b="12999"/>
          <a:stretch>
            <a:fillRect/>
          </a:stretch>
        </p:blipFill>
        <p:spPr bwMode="auto">
          <a:xfrm>
            <a:off x="428596" y="2500306"/>
            <a:ext cx="3222834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6" y="2357430"/>
            <a:ext cx="1120728" cy="828000"/>
          </a:xfrm>
          <a:prstGeom prst="rect">
            <a:avLst/>
          </a:prstGeom>
          <a:noFill/>
        </p:spPr>
      </p:pic>
      <p:sp>
        <p:nvSpPr>
          <p:cNvPr id="17" name="Облако 16"/>
          <p:cNvSpPr/>
          <p:nvPr/>
        </p:nvSpPr>
        <p:spPr>
          <a:xfrm>
            <a:off x="285720" y="0"/>
            <a:ext cx="8106214" cy="285749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Это что за потолок?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То он низок, то высок,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То он сер, то беловат,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То чуть-чуть голубоват.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А порой такой красивый – 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Кружевной и синий – </a:t>
            </a:r>
            <a:r>
              <a:rPr lang="ru-RU" sz="2400" dirty="0" err="1" smtClean="0">
                <a:solidFill>
                  <a:schemeClr val="tx1"/>
                </a:solidFill>
              </a:rPr>
              <a:t>синий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0" name="Солнце 19"/>
          <p:cNvSpPr/>
          <p:nvPr/>
        </p:nvSpPr>
        <p:spPr>
          <a:xfrm>
            <a:off x="6429388" y="571480"/>
            <a:ext cx="2340000" cy="2340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небо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Капля 12"/>
          <p:cNvSpPr/>
          <p:nvPr/>
        </p:nvSpPr>
        <p:spPr>
          <a:xfrm>
            <a:off x="214282" y="3071810"/>
            <a:ext cx="2808000" cy="2700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s://i.ytimg.com/vi/h_OCWzJSVMo/hqdefault.jpg"/>
          <p:cNvPicPr>
            <a:picLocks noChangeAspect="1" noChangeArrowheads="1"/>
          </p:cNvPicPr>
          <p:nvPr/>
        </p:nvPicPr>
        <p:blipFill>
          <a:blip r:embed="rId3" cstate="print"/>
          <a:srcRect t="8333" b="8333"/>
          <a:stretch>
            <a:fillRect/>
          </a:stretch>
        </p:blipFill>
        <p:spPr bwMode="auto">
          <a:xfrm>
            <a:off x="500034" y="3571876"/>
            <a:ext cx="2303980" cy="1440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softEdge rad="112500"/>
          </a:effectLst>
        </p:spPr>
      </p:pic>
      <p:pic>
        <p:nvPicPr>
          <p:cNvPr id="15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86124"/>
            <a:ext cx="2133600" cy="2857500"/>
          </a:xfrm>
          <a:prstGeom prst="rect">
            <a:avLst/>
          </a:prstGeom>
          <a:noFill/>
        </p:spPr>
      </p:pic>
      <p:pic>
        <p:nvPicPr>
          <p:cNvPr id="16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4" y="5000636"/>
            <a:ext cx="9644098" cy="2076445"/>
          </a:xfrm>
          <a:prstGeom prst="rect">
            <a:avLst/>
          </a:prstGeom>
          <a:noFill/>
        </p:spPr>
      </p:pic>
      <p:pic>
        <p:nvPicPr>
          <p:cNvPr id="18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85789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000" y="2643182"/>
            <a:ext cx="1512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0"/>
            <a:ext cx="8106214" cy="135732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Где зимуют раки?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85720" y="1928802"/>
            <a:ext cx="2952000" cy="2952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85860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50017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688000" y="214290"/>
            <a:ext cx="3600000" cy="3564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норах по берегам рек.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znayuvse.ru/sites/default/files/gde-raki-zimuju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2428868"/>
            <a:ext cx="2246400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85720" y="142852"/>
            <a:ext cx="8249090" cy="142876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714348" y="2071678"/>
            <a:ext cx="2952000" cy="2952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643578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85736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688000" y="0"/>
            <a:ext cx="3456000" cy="34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жираф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28728" y="469443"/>
            <a:ext cx="5357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ea typeface="Times New Roman" pitchFamily="18" charset="0"/>
              </a:rPr>
              <a:t>Как называется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амое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высокое животное?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8" name="Picture 2" descr="https://upload.wikimedia.org/wikipedia/commons/thumb/9/9f/Giraffe_standing.jpg/265px-Giraffe_stand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2214554"/>
            <a:ext cx="1859494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142852"/>
            <a:ext cx="8106214" cy="185738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Самая быстрая крупная нелетающая птица, которая прячет голову в песок?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14282" y="2143116"/>
            <a:ext cx="2952000" cy="2952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736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85736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688000" y="0"/>
            <a:ext cx="3456000" cy="34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страус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toursdekiev.com.ua/files/Straus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5" y="2285992"/>
            <a:ext cx="1897199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142852"/>
            <a:ext cx="8106214" cy="17145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Гнезда каких птиц можно увидеть на крышах украинских домов?</a:t>
            </a:r>
            <a:r>
              <a:rPr lang="ru-RU" sz="2800" b="1" i="1" dirty="0" smtClean="0">
                <a:solidFill>
                  <a:schemeClr val="tx1"/>
                </a:solidFill>
              </a:rPr>
              <a:t> 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14282" y="2143116"/>
            <a:ext cx="2952000" cy="2952000"/>
          </a:xfrm>
          <a:prstGeom prst="teardrop">
            <a:avLst>
              <a:gd name="adj" fmla="val 13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736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857364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5857884" y="0"/>
            <a:ext cx="3456000" cy="34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аиста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content.foto.mail.ru/mail/tatjana.000/_answers/i-12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500306"/>
            <a:ext cx="2576529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143932" cy="5643602"/>
          </a:xfrm>
        </p:spPr>
        <p:txBody>
          <a:bodyPr>
            <a:noAutofit/>
          </a:bodyPr>
          <a:lstStyle/>
          <a:p>
            <a:pPr algn="l"/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Трава -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http://microstocker.com.ua/upload/image/fotos/big/b52b9ea26388ed1bb9ea4f808892bdb3.jpg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Небо, звёзды, луна -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http://img3.goodfon.ru/wallpaper/big/1/d1/peyzazh-zvezdy-nebo-luna-mesyac.jpg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Вода -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http://3.bp.blogspot.com/-5DBerXT1sRM/T61X7_ZnaEI/AAAAAAAAABc/4coUjz-k4ls/s400/voda.jpg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Рыба - 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http://rybakyuga.narod.ru/oribe/images/okun.jpg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Туча - </a:t>
            </a:r>
            <a:r>
              <a:rPr lang="en-US" sz="1600" dirty="0" smtClean="0">
                <a:solidFill>
                  <a:schemeClr val="tx1"/>
                </a:solidFill>
                <a:hlinkClick r:id="rId6"/>
              </a:rPr>
              <a:t>http://polgid.ru/wp-content/uploads/2013/03/%D0%A2%D0%B5%D0%BC%D0%BF%D0%B5%D1%80%D0%B0%D1%82%D1%83%D1%80%D0%B0-%D1%82%D0%B5%D0%BF%D0%BB%D0%BE%D0%B3%D0%BE-%D0%BF%D0%BE%D0%BB%D0%B0.jpg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Василёк - </a:t>
            </a:r>
            <a:r>
              <a:rPr lang="en-US" sz="1600" dirty="0" smtClean="0">
                <a:solidFill>
                  <a:schemeClr val="tx1"/>
                </a:solidFill>
                <a:hlinkClick r:id="rId7"/>
              </a:rPr>
              <a:t>http://stgetman.narod.ru/vasilek02.jpg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Пингвин - </a:t>
            </a:r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http://woman-project.com/uploads/users/c2dfe3604b46d3.jpg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Бурундук - </a:t>
            </a:r>
            <a:r>
              <a:rPr lang="en-US" sz="1600" dirty="0" smtClean="0">
                <a:solidFill>
                  <a:schemeClr val="tx1"/>
                </a:solidFill>
                <a:hlinkClick r:id="rId9"/>
              </a:rPr>
              <a:t>http://givotnie.com/wp-content/uploads/2011/06/burunduk_g.jpg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Слон - </a:t>
            </a:r>
            <a:r>
              <a:rPr lang="en-US" sz="1600" dirty="0" smtClean="0">
                <a:solidFill>
                  <a:schemeClr val="tx1"/>
                </a:solidFill>
                <a:hlinkClick r:id="rId10"/>
              </a:rPr>
              <a:t>http://img.photobucket.com/albums/v59/Irukan/Slon.jpg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Тетерев - </a:t>
            </a:r>
            <a:r>
              <a:rPr lang="en-US" sz="1600" dirty="0" smtClean="0">
                <a:solidFill>
                  <a:schemeClr val="tx1"/>
                </a:solidFill>
                <a:hlinkClick r:id="rId11"/>
              </a:rPr>
              <a:t>http://ohotn.ru/wp-content/uploads/2011/04/tet.jpg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286808" cy="4281502"/>
          </a:xfrm>
        </p:spPr>
        <p:txBody>
          <a:bodyPr>
            <a:normAutofit/>
          </a:bodyPr>
          <a:lstStyle/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акула- </a:t>
            </a:r>
          </a:p>
          <a:p>
            <a:pPr algn="l"/>
            <a:r>
              <a:rPr lang="en-US" sz="1600" dirty="0" smtClean="0">
                <a:hlinkClick r:id="rId2"/>
              </a:rPr>
              <a:t>http://kak-eto-vygljadit.ru/wp-content/uploads/2015/09/white_shark_2-180x150.jpg</a:t>
            </a:r>
            <a:endParaRPr lang="ru-RU" sz="1600" dirty="0" smtClean="0"/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девочка-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http://img-fotki.yandex.ru/get/6511/16969765.7f/0_6a040_562ccfc6_M.png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раки- 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http://znayuvse.ru/sites/default/files/gde-raki-zimujut.JPG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жираф-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https://upload.wikimedia.org/wikipedia/commons/thumb/9/9f/Giraffe_standing.jpg/265px-Giraffe_standing.jpg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страус - </a:t>
            </a:r>
            <a:r>
              <a:rPr lang="en-US" sz="1600" dirty="0" smtClean="0">
                <a:solidFill>
                  <a:schemeClr val="tx1"/>
                </a:solidFill>
                <a:hlinkClick r:id="rId6"/>
              </a:rPr>
              <a:t>http://toursdekiev.com.ua/files/Straus1.jpg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аист - </a:t>
            </a:r>
            <a:r>
              <a:rPr lang="en-US" sz="1600" dirty="0" smtClean="0">
                <a:solidFill>
                  <a:schemeClr val="tx1"/>
                </a:solidFill>
                <a:hlinkClick r:id="rId7"/>
              </a:rPr>
              <a:t>http://content.foto.mail.ru/mail/tatjana.000/_answers/i-1219.jpg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Ветер- </a:t>
            </a:r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http://gorod37.ru/files/news/photos/43103/1_3.jpg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Река - </a:t>
            </a:r>
            <a:r>
              <a:rPr lang="en-US" sz="1600" dirty="0" smtClean="0">
                <a:solidFill>
                  <a:schemeClr val="tx1"/>
                </a:solidFill>
                <a:hlinkClick r:id="rId9"/>
              </a:rPr>
              <a:t>http://barnaul-altai.ru/info/barnaul/altai/img/altaigeo2_17m.jpg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000636"/>
            <a:ext cx="682104" cy="648000"/>
          </a:xfrm>
          <a:prstGeom prst="rect">
            <a:avLst/>
          </a:prstGeom>
          <a:noFill/>
        </p:spPr>
      </p:pic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974547" cy="720000"/>
          </a:xfrm>
          <a:prstGeom prst="rect">
            <a:avLst/>
          </a:prstGeom>
          <a:noFill/>
        </p:spPr>
      </p:pic>
      <p:sp>
        <p:nvSpPr>
          <p:cNvPr id="17" name="Облако 16"/>
          <p:cNvSpPr/>
          <p:nvPr/>
        </p:nvSpPr>
        <p:spPr>
          <a:xfrm>
            <a:off x="285720" y="0"/>
            <a:ext cx="8106214" cy="185736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Росла на лугу – 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Оказалась в стогу.</a:t>
            </a:r>
          </a:p>
        </p:txBody>
      </p:sp>
      <p:sp>
        <p:nvSpPr>
          <p:cNvPr id="11" name="Солнце 10"/>
          <p:cNvSpPr/>
          <p:nvPr/>
        </p:nvSpPr>
        <p:spPr>
          <a:xfrm>
            <a:off x="6429388" y="571480"/>
            <a:ext cx="2556000" cy="255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трава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85926"/>
            <a:ext cx="1512000" cy="1080000"/>
          </a:xfrm>
          <a:prstGeom prst="rect">
            <a:avLst/>
          </a:prstGeom>
          <a:noFill/>
        </p:spPr>
      </p:pic>
      <p:pic>
        <p:nvPicPr>
          <p:cNvPr id="13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86124"/>
            <a:ext cx="2133600" cy="2857500"/>
          </a:xfrm>
          <a:prstGeom prst="rect">
            <a:avLst/>
          </a:prstGeom>
          <a:noFill/>
        </p:spPr>
      </p:pic>
      <p:pic>
        <p:nvPicPr>
          <p:cNvPr id="14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682104" cy="6480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84" y="5000636"/>
            <a:ext cx="9644098" cy="2076445"/>
          </a:xfrm>
          <a:prstGeom prst="rect">
            <a:avLst/>
          </a:prstGeom>
          <a:noFill/>
        </p:spPr>
      </p:pic>
      <p:sp>
        <p:nvSpPr>
          <p:cNvPr id="16" name="Капля 15"/>
          <p:cNvSpPr/>
          <p:nvPr/>
        </p:nvSpPr>
        <p:spPr>
          <a:xfrm>
            <a:off x="785786" y="2357430"/>
            <a:ext cx="2808000" cy="2700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microstocker.com.ua/upload/image/fotos/big/b52b9ea26388ed1bb9ea4f808892bdb3.jpg"/>
          <p:cNvPicPr>
            <a:picLocks noChangeAspect="1" noChangeArrowheads="1"/>
          </p:cNvPicPr>
          <p:nvPr/>
        </p:nvPicPr>
        <p:blipFill>
          <a:blip r:embed="rId7" cstate="print"/>
          <a:srcRect l="17444" t="66804" r="15715" b="10518"/>
          <a:stretch>
            <a:fillRect/>
          </a:stretch>
        </p:blipFill>
        <p:spPr bwMode="auto">
          <a:xfrm>
            <a:off x="1000100" y="3143248"/>
            <a:ext cx="252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57158" y="214290"/>
            <a:ext cx="8106214" cy="157163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Полна ночь ватрушек.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середине один калач. </a:t>
            </a:r>
          </a:p>
        </p:txBody>
      </p:sp>
      <p:sp>
        <p:nvSpPr>
          <p:cNvPr id="16" name="Солнце 15"/>
          <p:cNvSpPr/>
          <p:nvPr/>
        </p:nvSpPr>
        <p:spPr>
          <a:xfrm>
            <a:off x="5760000" y="357166"/>
            <a:ext cx="3384000" cy="3384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Небо,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звезды, луна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14282" y="2143116"/>
            <a:ext cx="2808000" cy="2700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img3.goodfon.ru/wallpaper/big/1/d1/peyzazh-zvezdy-nebo-luna-mesy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2484388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14324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4929198"/>
            <a:ext cx="9644098" cy="2076445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00174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857364"/>
            <a:ext cx="1512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57158" y="0"/>
            <a:ext cx="8106214" cy="257174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Шумит он в поле и в саду,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 в дом не попадёт.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 никуда я не иду,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Покуда он идёт.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14282" y="2786058"/>
            <a:ext cx="2808000" cy="2700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14324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4929198"/>
            <a:ext cx="9644098" cy="2076445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8802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357430"/>
            <a:ext cx="1512000" cy="1080000"/>
          </a:xfrm>
          <a:prstGeom prst="rect">
            <a:avLst/>
          </a:prstGeom>
          <a:noFill/>
        </p:spPr>
      </p:pic>
      <p:sp>
        <p:nvSpPr>
          <p:cNvPr id="18" name="Солнце 17"/>
          <p:cNvSpPr/>
          <p:nvPr/>
        </p:nvSpPr>
        <p:spPr>
          <a:xfrm>
            <a:off x="6000760" y="357166"/>
            <a:ext cx="2916000" cy="291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дождь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1" name="Picture 4" descr="http://1.bp.blogspot.com/-rfH0w5-OvPg/Unc9ySwmgZI/AAAAAAAADmU/XDJkW3YUgdA/s400/%25D0%25B4%25D0%25BE%25D0%25B6%25D0%25B4%25D1%25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071810"/>
            <a:ext cx="2271146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57158" y="0"/>
            <a:ext cx="8106214" cy="314324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</a:rPr>
              <a:t>Живою может быть и мёртвой,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жидкою и очень твердой.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Таиться может в небесах. 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в глубине земли скрываться,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испаряться на глазах,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тут же снова появляться!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357158" y="3000372"/>
            <a:ext cx="2808000" cy="2700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84" y="2428868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000" y="2500306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6429388" y="571480"/>
            <a:ext cx="2340000" cy="2340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вода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" name="Picture 4" descr="http://3.bp.blogspot.com/-5DBerXT1sRM/T61X7_ZnaEI/AAAAAAAAABc/4coUjz-k4ls/s400/vo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286124"/>
            <a:ext cx="2290915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0"/>
            <a:ext cx="8106214" cy="235743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sz="2800" dirty="0" smtClean="0">
                <a:solidFill>
                  <a:schemeClr val="tx1"/>
                </a:solidFill>
              </a:rPr>
              <a:t>Кто весь век в воде живет,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 сама воды не пьет: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Ни озерной, ни речной,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Ни какой-нибудь иной.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285720" y="2500306"/>
            <a:ext cx="2808000" cy="2700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85926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2071678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6429388" y="571480"/>
            <a:ext cx="2448000" cy="2448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рыба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4" descr="http://rybakyuga.narod.ru/oribe/images/oku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000372"/>
            <a:ext cx="2220000" cy="13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142852"/>
            <a:ext cx="8106214" cy="214314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Летит орлица по синему небу.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Крылья распластала,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Солнышко застлала.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642910" y="2357430"/>
            <a:ext cx="2808000" cy="2700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8802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000240"/>
            <a:ext cx="1512000" cy="1080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6429388" y="571480"/>
            <a:ext cx="2340000" cy="2340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туча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Picture 4" descr="http://polgid.ru/wp-content/uploads/2013/03/%D0%A2%D0%B5%D0%BC%D0%BF%D0%B5%D1%80%D0%B0%D1%82%D1%83%D1%80%D0%B0-%D1%82%D0%B5%D0%BF%D0%BB%D0%BE%D0%B3%D0%BE-%D0%BF%D0%BE%D0%BB%D0%B0.jpg"/>
          <p:cNvPicPr>
            <a:picLocks noChangeAspect="1" noChangeArrowheads="1"/>
          </p:cNvPicPr>
          <p:nvPr/>
        </p:nvPicPr>
        <p:blipFill>
          <a:blip r:embed="rId8" cstate="print"/>
          <a:srcRect l="15000" r="12499"/>
          <a:stretch>
            <a:fillRect/>
          </a:stretch>
        </p:blipFill>
        <p:spPr bwMode="auto">
          <a:xfrm>
            <a:off x="1142975" y="2643182"/>
            <a:ext cx="2158555" cy="18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Изображение для плейкаст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Девушка с сачком — Стоковое фото #558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tatic6.depositphotos.com/1000619/558/i/450/depositphotos_5589841-Girl-with-a-butterfly-n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596" y="0"/>
            <a:ext cx="8106214" cy="228599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Голубой платок.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Алый клубок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 платку катается,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Людям улыбается.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357158" y="2428868"/>
            <a:ext cx="2808000" cy="2700000"/>
          </a:xfrm>
          <a:prstGeom prst="teardrop">
            <a:avLst>
              <a:gd name="adj" fmla="val 13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://img-fotki.yandex.ru/get/6511/16969765.7f/0_6a040_562ccfc6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133600" cy="2857500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357826"/>
            <a:ext cx="9644098" cy="1647817"/>
          </a:xfrm>
          <a:prstGeom prst="rect">
            <a:avLst/>
          </a:prstGeom>
          <a:noFill/>
        </p:spPr>
      </p:pic>
      <p:pic>
        <p:nvPicPr>
          <p:cNvPr id="17" name="Picture 2" descr="http://img01.chitalnya.ru/upload/233/625359951984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00702"/>
            <a:ext cx="682104" cy="648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плёнки, альбомы\181349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84" y="2428868"/>
            <a:ext cx="1120728" cy="828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плёнки, альбомы\181348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000" y="2500306"/>
            <a:ext cx="1512000" cy="1080000"/>
          </a:xfrm>
          <a:prstGeom prst="rect">
            <a:avLst/>
          </a:prstGeom>
          <a:noFill/>
        </p:spPr>
      </p:pic>
      <p:sp>
        <p:nvSpPr>
          <p:cNvPr id="21" name="Солнце 20"/>
          <p:cNvSpPr/>
          <p:nvPr/>
        </p:nvSpPr>
        <p:spPr>
          <a:xfrm>
            <a:off x="5643570" y="0"/>
            <a:ext cx="3168000" cy="3168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солнце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" name="Picture 15" descr="solnishk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3000372"/>
            <a:ext cx="1171028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394</Words>
  <Application>Microsoft Office PowerPoint</Application>
  <PresentationFormat>Экран (4:3)</PresentationFormat>
  <Paragraphs>126</Paragraphs>
  <Slides>26</Slides>
  <Notes>17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МБОУ «СОШ №2  имени Героя Советского Союза В.Д.Ревякина р.п. Самойловка Самойловского района Саратовской области»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106</cp:revision>
  <dcterms:created xsi:type="dcterms:W3CDTF">2016-03-29T17:28:22Z</dcterms:created>
  <dcterms:modified xsi:type="dcterms:W3CDTF">2016-04-14T18:39:00Z</dcterms:modified>
</cp:coreProperties>
</file>