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1"/>
  </p:sldMasterIdLst>
  <p:notesMasterIdLst>
    <p:notesMasterId r:id="rId13"/>
  </p:notesMasterIdLst>
  <p:sldIdLst>
    <p:sldId id="257" r:id="rId2"/>
    <p:sldId id="258" r:id="rId3"/>
    <p:sldId id="267" r:id="rId4"/>
    <p:sldId id="259" r:id="rId5"/>
    <p:sldId id="260" r:id="rId6"/>
    <p:sldId id="261" r:id="rId7"/>
    <p:sldId id="265" r:id="rId8"/>
    <p:sldId id="263" r:id="rId9"/>
    <p:sldId id="264" r:id="rId10"/>
    <p:sldId id="266" r:id="rId11"/>
    <p:sldId id="268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434"/>
    <a:srgbClr val="0018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26" autoAdjust="0"/>
    <p:restoredTop sz="94660"/>
  </p:normalViewPr>
  <p:slideViewPr>
    <p:cSldViewPr>
      <p:cViewPr varScale="1">
        <p:scale>
          <a:sx n="102" d="100"/>
          <a:sy n="102" d="100"/>
        </p:scale>
        <p:origin x="270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B7A13-EC81-4C14-BC03-038BCE4B7B5F}" type="datetimeFigureOut">
              <a:rPr lang="ru-RU" smtClean="0"/>
              <a:t>13.02.2017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279DE6-5113-4742-A390-E6474A7849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1846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79DE6-5113-4742-A390-E6474A7849D3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14168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FC637AA-91DF-42CD-B97C-266759D5D3A6}" type="datetimeFigureOut">
              <a:rPr lang="ru-RU" smtClean="0"/>
              <a:pPr>
                <a:defRPr/>
              </a:pPr>
              <a:t>13.02.2017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223F95-519D-4251-AC52-97F786CC5A0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2586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11E418-9773-4592-846F-71A3E93A357C}" type="datetimeFigureOut">
              <a:rPr lang="ru-RU" smtClean="0"/>
              <a:pPr>
                <a:defRPr/>
              </a:pPr>
              <a:t>13.02.2017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2FCF26-CAEA-47F7-9CD7-383DAE41D7A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7378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BE937A-E874-4514-96B6-7BEB486A0199}" type="datetimeFigureOut">
              <a:rPr lang="ru-RU" smtClean="0"/>
              <a:pPr>
                <a:defRPr/>
              </a:pPr>
              <a:t>13.02.2017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B308EE-7CE2-4B9A-B3F3-FAB50C58089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60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C2A7441-8C38-425F-89DC-5200B830230A}" type="datetimeFigureOut">
              <a:rPr lang="ru-RU" smtClean="0"/>
              <a:pPr>
                <a:defRPr/>
              </a:pPr>
              <a:t>13.02.2017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2458DE-B86A-42BF-9730-CDF1DBCDF11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7521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6E2391E-6EE3-461A-8F09-182998287D48}" type="datetimeFigureOut">
              <a:rPr lang="ru-RU" smtClean="0"/>
              <a:pPr>
                <a:defRPr/>
              </a:pPr>
              <a:t>13.02.2017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B14649-73F4-4F2F-BFA2-C7B7121EEB6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5229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5B72D0-1D7A-4BC8-BE88-810270C03771}" type="datetimeFigureOut">
              <a:rPr lang="ru-RU" smtClean="0"/>
              <a:pPr>
                <a:defRPr/>
              </a:pPr>
              <a:t>13.02.2017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081562-5C91-424E-AC76-893E2CA0814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2726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67022FF-1228-451F-9BA4-76433F33DA44}" type="datetimeFigureOut">
              <a:rPr lang="ru-RU" smtClean="0"/>
              <a:pPr>
                <a:defRPr/>
              </a:pPr>
              <a:t>13.02.2017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72E976-C091-4511-9503-696F15ABD07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3571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572E9DD-BB2D-470B-B837-0569C1B4E05D}" type="datetimeFigureOut">
              <a:rPr lang="ru-RU" smtClean="0"/>
              <a:pPr>
                <a:defRPr/>
              </a:pPr>
              <a:t>13.02.2017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90B9F9-22E5-467C-AD8A-8A36D9350FE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9456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88AD5E0-4F39-406C-8F28-A64D8FC94B3F}" type="datetimeFigureOut">
              <a:rPr lang="ru-RU" smtClean="0"/>
              <a:pPr>
                <a:defRPr/>
              </a:pPr>
              <a:t>13.02.2017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DE7B80-1F9E-40AF-AA68-6A89C713A7D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1597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0CA25C-9E69-420A-A910-08603BE72A5F}" type="datetimeFigureOut">
              <a:rPr lang="ru-RU" smtClean="0"/>
              <a:pPr>
                <a:defRPr/>
              </a:pPr>
              <a:t>13.02.2017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556106-D93A-4AFB-8E78-6228B185F3F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4330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07B51C-7E0A-439B-AC6B-BE32AA722AE3}" type="datetimeFigureOut">
              <a:rPr lang="ru-RU" smtClean="0"/>
              <a:pPr>
                <a:defRPr/>
              </a:pPr>
              <a:t>13.02.2017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C08228-8192-401A-A07D-8B8560993FC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7365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1753FDE-61BB-47C6-B3B2-6EDDDC04979C}" type="datetimeFigureOut">
              <a:rPr lang="ru-RU" smtClean="0"/>
              <a:pPr>
                <a:defRPr/>
              </a:pPr>
              <a:t>13.02.2017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E74F036-9065-423A-8FFF-69D2D6D654D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2688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613" cy="4810125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8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Деловая игра  </a:t>
            </a:r>
            <a:r>
              <a:rPr lang="ru-RU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 </a:t>
            </a:r>
            <a:r>
              <a:rPr lang="ru-RU" sz="48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Триз</a:t>
            </a:r>
            <a:r>
              <a:rPr lang="ru-RU" sz="4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 повседневной жизни ДОУ»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20072" y="564556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Подготовили: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Воспитатели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Мосева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И.Ю.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Минеева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Н.А.</a:t>
            </a:r>
            <a:endParaRPr lang="ru-RU" sz="2400" dirty="0"/>
          </a:p>
        </p:txBody>
      </p:sp>
    </p:spTree>
  </p:cSld>
  <p:clrMapOvr>
    <a:masterClrMapping/>
  </p:clrMapOvr>
  <p:transition advTm="60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80829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ru-RU" sz="66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«Кот в мешке»</a:t>
            </a:r>
            <a:endParaRPr lang="ru-RU" sz="66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825625"/>
            <a:ext cx="7975798" cy="4351338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Нарисуйте </a:t>
            </a:r>
            <a:r>
              <a:rPr lang="ru-RU" sz="4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несуществующее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животное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дайте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ему название </a:t>
            </a:r>
            <a:r>
              <a:rPr lang="ru-RU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                  презентуйте.</a:t>
            </a:r>
            <a:endParaRPr lang="ru-RU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http://ped-kopilka.ru/upload/blogs2/2016/3/6818_dd1bd7c7bd3020257578ab270b0a8610.jpg.jp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376" y="4293096"/>
            <a:ext cx="5616624" cy="3260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760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843049" y="595852"/>
            <a:ext cx="5400600" cy="1143000"/>
          </a:xfrm>
        </p:spPr>
        <p:txBody>
          <a:bodyPr>
            <a:noAutofit/>
          </a:bodyPr>
          <a:lstStyle/>
          <a:p>
            <a:r>
              <a:rPr lang="ru-RU" altLang="ru-RU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2548449"/>
            <a:ext cx="7467600" cy="4873752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ru-RU" altLang="ru-RU" sz="4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Желаем </a:t>
            </a:r>
            <a:r>
              <a:rPr lang="ru-RU" altLang="ru-RU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творческих успехов.</a:t>
            </a:r>
          </a:p>
          <a:p>
            <a:pPr>
              <a:buFont typeface="Wingdings" panose="05000000000000000000" pitchFamily="2" charset="2"/>
              <a:buNone/>
            </a:pPr>
            <a:endParaRPr lang="ru-RU" alt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ru-RU" altLang="ru-RU" sz="4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</a:p>
        </p:txBody>
      </p:sp>
      <p:pic>
        <p:nvPicPr>
          <p:cNvPr id="1026" name="Picture 2" descr="http://muchen.edu.27.ru/files/uploads/images/126_27486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68" r="9949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564904"/>
            <a:ext cx="2359840" cy="40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3163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6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Умники и умницы</a:t>
            </a:r>
            <a:endParaRPr lang="ru-RU" sz="60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7931150" cy="4873625"/>
          </a:xfrm>
        </p:spPr>
        <p:txBody>
          <a:bodyPr>
            <a:normAutofit/>
          </a:bodyPr>
          <a:lstStyle/>
          <a:p>
            <a:pPr marL="274320" indent="-274320" algn="ctr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Подберите слова на каждую букву в названии команды, которое имеет отношение к нашей деловой игре.</a:t>
            </a:r>
          </a:p>
          <a:p>
            <a:pPr marL="274320" indent="-274320"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ru-RU" sz="3200" dirty="0" smtClean="0">
              <a:solidFill>
                <a:schemeClr val="accent3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  <a:hlinkMouseOver r:id="" action="ppaction://noaction">
                <a:snd r:embed="rId3" name="chimes.wav"/>
              </a:hlinkMouseOver>
            </a:endParaRPr>
          </a:p>
          <a:p>
            <a:pPr marL="274320" indent="-274320"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32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  <a:hlinkMouseOver r:id="" action="ppaction://noaction">
                  <a:snd r:embed="rId3" name="chimes.wav"/>
                </a:hlinkMouseOver>
              </a:rPr>
              <a:t>1 команда                 ИСКОРКА  </a:t>
            </a:r>
          </a:p>
          <a:p>
            <a:pPr marL="274320" indent="-274320"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32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  <a:hlinkMouseOver r:id="" action="ppaction://noaction">
                  <a:snd r:embed="rId3" name="chimes.wav"/>
                </a:hlinkMouseOver>
              </a:rPr>
              <a:t>    </a:t>
            </a:r>
          </a:p>
          <a:p>
            <a:pPr marL="274320" indent="-274320"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3200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 команда               </a:t>
            </a:r>
            <a:r>
              <a:rPr lang="ru-RU" sz="3200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ОЗАРЕНИЕ</a:t>
            </a:r>
            <a:endParaRPr lang="ru-RU" sz="3200" u="sng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advClick="0" advTm="180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9695" y="-10671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Разминка</a:t>
            </a:r>
            <a:endParaRPr lang="ru-RU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268760"/>
            <a:ext cx="7467600" cy="4873752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глухонемой в хозяйственном магазине объяснит продавцу, что ему нужен молоток? А как слепому попросить ножницы?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болоте сидит по-французски говорит. Кто это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ru-RU" sz="2000" dirty="0"/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реке подходят два человека .У берега лодка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может выдержать только одного .Оба переправились на противоположный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берег.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Назовите пять дней, не называя чисел (1, 2, 3,..) и названий дней (понедельник, вторник, среда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…)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r>
              <a:rPr lang="ru-RU" b="1" dirty="0"/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человека — одно, у коровы — два, у ястреба – ни одного. Что это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трёх маляров был брат Иван, а у Ивана братьев не было. Как это могло быть?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7238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http://ped-kopilka.ru/upload/blogs2/2016/3/6818_4882e42a9af5ff10fbce4d5dd2d5d97a.jpg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005064"/>
            <a:ext cx="4032448" cy="28529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6984" y="260648"/>
            <a:ext cx="8093968" cy="11430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5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«Педагогические </a:t>
            </a:r>
            <a:r>
              <a:rPr lang="ru-RU" sz="54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пазлы</a:t>
            </a:r>
            <a:r>
              <a:rPr lang="ru-RU" sz="5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  <a:endParaRPr lang="ru-RU" sz="54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5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7931150" cy="4873625"/>
          </a:xfrm>
        </p:spPr>
        <p:txBody>
          <a:bodyPr/>
          <a:lstStyle/>
          <a:p>
            <a:pPr algn="ctr" eaLnBrk="1" hangingPunct="1">
              <a:buNone/>
            </a:pP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Составьте фразу, предварительно разрезанную на отдельные слова. Время 5 мин.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                 </a:t>
            </a:r>
          </a:p>
        </p:txBody>
      </p:sp>
    </p:spTree>
  </p:cSld>
  <p:clrMapOvr>
    <a:masterClrMapping/>
  </p:clrMapOvr>
  <p:transition advTm="18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723312" cy="11430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5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Игра«Создание</a:t>
            </a:r>
            <a:r>
              <a:rPr lang="ru-RU" sz="5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лимерика»</a:t>
            </a:r>
            <a:endParaRPr lang="ru-RU" sz="5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7859713" cy="4060825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Лимерик – это английский вариант организованной нелепицы. В течении 5 минут постарайтесь придумать лимерик. Он должен быть сказочным, загадочным, можно даже использовать непонятные слова, но чтобы рифма сохранялась.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Первая строка – выбор героя (красно-синий медвежонок)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Вторая строчка – характеристика героя или его действия (по небу летал)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Третья строчка – реализация действия (как герой это сделал) (лапами как крыльями махал)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Четвертая строчка – выбор конечного эпитета или свое отношение к герою (птичек всех напугал)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Понятно ли вам задание? Пожалуйста, приступаем. 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indent="-274320"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Tm="180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4663" y="3933825"/>
            <a:ext cx="1657350" cy="1038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7875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5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«Загадай загадку»</a:t>
            </a:r>
            <a:endParaRPr lang="ru-RU" sz="5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1" name="Содержимое 2"/>
          <p:cNvSpPr>
            <a:spLocks noGrp="1"/>
          </p:cNvSpPr>
          <p:nvPr>
            <p:ph idx="1"/>
          </p:nvPr>
        </p:nvSpPr>
        <p:spPr>
          <a:xfrm>
            <a:off x="107504" y="1124744"/>
            <a:ext cx="8785225" cy="5421312"/>
          </a:xfrm>
        </p:spPr>
        <p:txBody>
          <a:bodyPr/>
          <a:lstStyle/>
          <a:p>
            <a:pPr eaLnBrk="1" hangingPunct="1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Придумайте загадку по схеме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«на что похоже – чем отличается»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 загадайте её противнику.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Пример: </a:t>
            </a:r>
            <a:r>
              <a:rPr lang="ru-RU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круглый,                         а не мяч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гремит,                   а не гром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 ним ходят на парад                   но это не флажок</a:t>
            </a:r>
          </a:p>
          <a:p>
            <a:pPr eaLnBrk="1" hangingPunct="1">
              <a:buFont typeface="Wingdings" pitchFamily="2" charset="2"/>
              <a:buNone/>
            </a:pPr>
            <a:endParaRPr lang="ru-RU" sz="3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ru-RU" sz="3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ru-RU" sz="3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4663" y="2317998"/>
            <a:ext cx="1152525" cy="1152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15137" y="3095312"/>
            <a:ext cx="1344150" cy="1008112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5375" y="5229225"/>
            <a:ext cx="1647825" cy="1428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18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2000" fill="hold"/>
                                        <p:tgtEl>
                                          <p:spTgt spid="307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404664" y="44624"/>
            <a:ext cx="9505056" cy="1143000"/>
          </a:xfrm>
        </p:spPr>
        <p:txBody>
          <a:bodyPr>
            <a:noAutofit/>
          </a:bodyPr>
          <a:lstStyle/>
          <a:p>
            <a:r>
              <a:rPr lang="ru-RU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ru-RU" sz="5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Слова - ассоциации</a:t>
            </a:r>
            <a:endParaRPr lang="ru-RU" sz="5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Составьте цепочку слов(ассоциации) с исходными словами: </a:t>
            </a:r>
          </a:p>
          <a:p>
            <a:pPr marL="0" indent="0">
              <a:buNone/>
            </a:pPr>
            <a:endParaRPr lang="ru-RU" sz="32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sz="4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команда  -  книга                       2  команда  - город        </a:t>
            </a:r>
            <a:endParaRPr lang="ru-RU" sz="48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236521">
            <a:off x="6768717" y="4564846"/>
            <a:ext cx="1616968" cy="16169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303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4479" y="128968"/>
            <a:ext cx="7886700" cy="1325563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73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73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елеграмма</a:t>
            </a:r>
            <a:endParaRPr lang="ru-RU" sz="44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9" name="Содержимое 2"/>
          <p:cNvSpPr>
            <a:spLocks noGrp="1"/>
          </p:cNvSpPr>
          <p:nvPr>
            <p:ph idx="1"/>
          </p:nvPr>
        </p:nvSpPr>
        <p:spPr>
          <a:xfrm>
            <a:off x="611188" y="1600200"/>
            <a:ext cx="7777162" cy="4873625"/>
          </a:xfrm>
        </p:spPr>
        <p:txBody>
          <a:bodyPr/>
          <a:lstStyle/>
          <a:p>
            <a:pPr eaLnBrk="1" hangingPunct="1"/>
            <a:r>
              <a:rPr lang="ru-RU" sz="36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Составьте </a:t>
            </a:r>
            <a:r>
              <a:rPr lang="ru-RU" sz="36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текст </a:t>
            </a:r>
            <a:r>
              <a:rPr lang="ru-RU" sz="36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телеграммы  за 3 минуты так, чтобы все слова начинались на одну букву. </a:t>
            </a:r>
          </a:p>
          <a:p>
            <a:pPr eaLnBrk="1" hangingPunct="1">
              <a:buFont typeface="Wingdings" pitchFamily="2" charset="2"/>
              <a:buNone/>
            </a:pPr>
            <a:endParaRPr lang="ru-RU" sz="3600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www.handbookbride.ru/uploads/posts/2010-01/1264769656_telegr_molodozenbl_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60349">
            <a:off x="5041374" y="3999050"/>
            <a:ext cx="2876531" cy="2043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18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055" y="116632"/>
            <a:ext cx="8003232" cy="11430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Игра«Полиномы фантазии»</a:t>
            </a:r>
            <a:endParaRPr lang="ru-RU" sz="4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>
          <a:xfrm>
            <a:off x="142844" y="1500174"/>
            <a:ext cx="8429684" cy="5357826"/>
          </a:xfrm>
        </p:spPr>
        <p:txBody>
          <a:bodyPr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Загадать любое слово из 3 букв. Д   О     М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Под «Д» пишем слова, обозначающие предмет (существительные)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Под «О» - слова, обозначающие свойства или состояние предметов (прилагательное или образованное от него наречие)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Под «М» слова, обозначающие действие и отвечающие на вопрос «что делает?». Составьте предложение из слов например в комбинации 2, 3, 1</a:t>
            </a:r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180000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408</TotalTime>
  <Words>396</Words>
  <Application>Microsoft Office PowerPoint</Application>
  <PresentationFormat>Экран (4:3)</PresentationFormat>
  <Paragraphs>50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Wingdings</vt:lpstr>
      <vt:lpstr>Тема Office</vt:lpstr>
      <vt:lpstr>Деловая игра     « Триз в повседневной жизни ДОУ»  </vt:lpstr>
      <vt:lpstr>Умники и умницы</vt:lpstr>
      <vt:lpstr>Разминка</vt:lpstr>
      <vt:lpstr>«Педагогические пазлы»</vt:lpstr>
      <vt:lpstr>Игра«Создание лимерика»</vt:lpstr>
      <vt:lpstr>«Загадай загадку»</vt:lpstr>
      <vt:lpstr>                  Слова - ассоциации</vt:lpstr>
      <vt:lpstr>Телеграмма</vt:lpstr>
      <vt:lpstr>Игра«Полиномы фантазии»</vt:lpstr>
      <vt:lpstr>«Кот в мешке»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Школа молодого педагога  Деловая игра   «Развитие творческих способностей педагогов по технологии ТРИЗ»</dc:title>
  <dc:creator>Юрий</dc:creator>
  <cp:lastModifiedBy>Админ</cp:lastModifiedBy>
  <cp:revision>43</cp:revision>
  <dcterms:created xsi:type="dcterms:W3CDTF">2012-11-26T13:22:03Z</dcterms:created>
  <dcterms:modified xsi:type="dcterms:W3CDTF">2017-02-13T16:39:10Z</dcterms:modified>
</cp:coreProperties>
</file>