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8" r:id="rId3"/>
    <p:sldId id="275" r:id="rId4"/>
    <p:sldId id="272" r:id="rId5"/>
    <p:sldId id="263" r:id="rId6"/>
    <p:sldId id="264" r:id="rId7"/>
    <p:sldId id="267" r:id="rId8"/>
    <p:sldId id="266" r:id="rId9"/>
    <p:sldId id="265" r:id="rId10"/>
    <p:sldId id="276" r:id="rId11"/>
    <p:sldId id="277" r:id="rId12"/>
    <p:sldId id="270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ECFF"/>
    <a:srgbClr val="66CC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786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82D2C-49D5-4460-B6D0-DF844416CF4B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92700-E686-4281-AE15-3A67C5AF5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249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2700-E686-4281-AE15-3A67C5AF5D2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DF0-86C3-46A1-8EC1-DA10B433D5F3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3A33-1FFF-4D64-AB5A-EABAFBBB1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DF0-86C3-46A1-8EC1-DA10B433D5F3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3A33-1FFF-4D64-AB5A-EABAFBBB1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DF0-86C3-46A1-8EC1-DA10B433D5F3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3A33-1FFF-4D64-AB5A-EABAFBBB1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DF0-86C3-46A1-8EC1-DA10B433D5F3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3A33-1FFF-4D64-AB5A-EABAFBBB1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DF0-86C3-46A1-8EC1-DA10B433D5F3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3A33-1FFF-4D64-AB5A-EABAFBBB1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DF0-86C3-46A1-8EC1-DA10B433D5F3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3A33-1FFF-4D64-AB5A-EABAFBBB1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DF0-86C3-46A1-8EC1-DA10B433D5F3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3A33-1FFF-4D64-AB5A-EABAFBBB1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DF0-86C3-46A1-8EC1-DA10B433D5F3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3A33-1FFF-4D64-AB5A-EABAFBBB1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DF0-86C3-46A1-8EC1-DA10B433D5F3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3A33-1FFF-4D64-AB5A-EABAFBBB1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DF0-86C3-46A1-8EC1-DA10B433D5F3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3A33-1FFF-4D64-AB5A-EABAFBBB1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DF0-86C3-46A1-8EC1-DA10B433D5F3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3A33-1FFF-4D64-AB5A-EABAFBBB1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DF0-86C3-46A1-8EC1-DA10B433D5F3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B3A33-1FFF-4D64-AB5A-EABAFBBB1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lu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Users\&#1044;&#1086;&#1073;&#1088;&#1086;%20&#1087;&#1086;&#1078;&#1072;&#1083;&#1086;&#1074;&#1072;&#1090;&#1100;\Desktop\&#1053;&#1077;&#1079;&#1085;&#1072;&#1081;&#1082;&#1072;-&#1092;&#1080;&#1083;&#1100;&#1084;&#1099;\&#1062;&#1074;&#1077;&#1090;&#1080;&#1082;.avi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Users\&#1044;&#1086;&#1073;&#1088;&#1086;%20&#1087;&#1086;&#1078;&#1072;&#1083;&#1086;&#1074;&#1072;&#1090;&#1100;\Desktop\&#1053;&#1077;&#1079;&#1085;&#1072;&#1081;&#1082;&#1072;-&#1092;&#1080;&#1083;&#1100;&#1084;&#1099;\&#1047;&#1085;&#1072;&#1081;&#1082;&#1072;.avi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iveinternet.ru/images/attach/c/0/52/821/52821362_5f841c9a463e.jpg" TargetMode="External"/><Relationship Id="rId3" Type="http://schemas.openxmlformats.org/officeDocument/2006/relationships/hyperlink" Target="http://4.bp.blogspot.com/-l1FL3uOgnm0/UQP320UKehI/AAAAAAAAAco/IXbM9OVCauk/s1600/Neznaika.jpg" TargetMode="External"/><Relationship Id="rId7" Type="http://schemas.openxmlformats.org/officeDocument/2006/relationships/hyperlink" Target="http://matveyrybka.ucoz.ru/_nw/28/6412258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&#1084;&#1086;&#1080;&#1089;&#1082;&#1072;&#1079;&#1082;&#1080;.&#1088;&#1092;/img/images/4c88f83a03104e8917d4f0c784129f9c.jpg" TargetMode="External"/><Relationship Id="rId5" Type="http://schemas.openxmlformats.org/officeDocument/2006/relationships/hyperlink" Target="http://d27v8envyltg3v.cloudfront.net/mio/47189893/14526202955854/large.jpg" TargetMode="External"/><Relationship Id="rId4" Type="http://schemas.openxmlformats.org/officeDocument/2006/relationships/hyperlink" Target="http://www.happygiraffe.ru/user/10064/blog/post17522/" TargetMode="External"/><Relationship Id="rId9" Type="http://schemas.openxmlformats.org/officeDocument/2006/relationships/hyperlink" Target="https://www.youtube.com/watch?v=UaM15IF5tG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44;&#1086;&#1073;&#1088;&#1086;%20&#1087;&#1086;&#1078;&#1072;&#1083;&#1086;&#1074;&#1072;&#1090;&#1100;\Desktop\&#1053;&#1077;&#1079;&#1085;&#1072;&#1081;&#1082;&#1072;-&#1092;&#1080;&#1083;&#1100;&#1084;&#1099;\&#1040;&#1089;&#1090;&#1088;&#1086;&#1085;&#1086;&#1084;.avi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44;&#1086;&#1073;&#1088;&#1086;%20&#1087;&#1086;&#1078;&#1072;&#1083;&#1086;&#1074;&#1072;&#1090;&#1100;\Desktop\&#1053;&#1077;&#1079;&#1085;&#1072;&#1081;&#1082;&#1072;-&#1092;&#1080;&#1083;&#1100;&#1084;&#1099;\&#1055;&#1080;&#1083;&#1102;&#1083;&#1100;&#1082;&#1080;&#1085;.avi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44;&#1086;&#1073;&#1088;&#1086;%20&#1087;&#1086;&#1078;&#1072;&#1083;&#1086;&#1074;&#1072;&#1090;&#1100;\Desktop\&#1053;&#1077;&#1079;&#1085;&#1072;&#1081;&#1082;&#1072;-&#1092;&#1080;&#1083;&#1100;&#1084;&#1099;\&#1058;&#1102;&#1073;&#1080;&#1082;.avi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ttp://hovrashok.com.ua/images/Jan/10/b065e8cec3d0006817951912424ac176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Добро пожаловать\Desktop\професси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-114946"/>
            <a:ext cx="8215370" cy="7072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868" y="857232"/>
            <a:ext cx="2786082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Профессии коротышек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3702" y="4214818"/>
            <a:ext cx="262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в траве сидел кузнечик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483768" y="685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3774" numSld="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000924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Станция поэтическая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Поэт Цветик, считал:</a:t>
            </a:r>
          </a:p>
          <a:p>
            <a:pPr>
              <a:buNone/>
            </a:pPr>
            <a:r>
              <a:rPr lang="ru-RU" dirty="0" smtClean="0"/>
              <a:t>«Сочиняй </a:t>
            </a:r>
            <a:r>
              <a:rPr lang="ru-RU" dirty="0" err="1" smtClean="0"/>
              <a:t>так,чтобы</a:t>
            </a:r>
            <a:r>
              <a:rPr lang="ru-RU" dirty="0" smtClean="0"/>
              <a:t> был смысл и рифма».</a:t>
            </a:r>
            <a:endParaRPr lang="ru-RU" dirty="0"/>
          </a:p>
        </p:txBody>
      </p:sp>
      <p:pic>
        <p:nvPicPr>
          <p:cNvPr id="8" name="Picture 3" descr="C:\Users\Добро пожаловать\Desktop\61240-e3a9d49e6c7638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2071678"/>
            <a:ext cx="4040188" cy="3929090"/>
          </a:xfrm>
          <a:prstGeom prst="rect">
            <a:avLst/>
          </a:prstGeom>
          <a:noFill/>
        </p:spPr>
      </p:pic>
      <p:pic>
        <p:nvPicPr>
          <p:cNvPr id="9" name="Цветик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00034" y="1500174"/>
            <a:ext cx="7572428" cy="4500594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5929354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Станция учёного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Знайка</a:t>
            </a:r>
            <a:r>
              <a:rPr lang="ru-RU" dirty="0" smtClean="0"/>
              <a:t>- коротышка, старший среди других коротышек , живущих в доме по улице Колокольчиков в Цветочном городе. Он весьма умный, так как читает очень много книг, и очень любознательный, а также строгий и педантичный (иногда до занудства). Кроме того, он бывает осторожен с выводами, но иногда и спонтанен. Может ввязаться в драку, а может среди ночи принять решение и, не откладывая, уехать ранним утром по делам. Его признают в учёных кругах Солнечного города. </a:t>
            </a:r>
            <a:endParaRPr lang="ru-RU" dirty="0"/>
          </a:p>
        </p:txBody>
      </p:sp>
      <p:pic>
        <p:nvPicPr>
          <p:cNvPr id="8" name="Picture 2" descr="C:\Users\Добро пожаловать\Desktop\mult8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4348" y="1571612"/>
            <a:ext cx="4071965" cy="4554551"/>
          </a:xfrm>
          <a:prstGeom prst="rect">
            <a:avLst/>
          </a:prstGeom>
          <a:noFill/>
        </p:spPr>
      </p:pic>
      <p:pic>
        <p:nvPicPr>
          <p:cNvPr id="9" name="Знайк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00034" y="1500174"/>
            <a:ext cx="8215370" cy="4500594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Добро пожаловать\Desktop\обо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Добро пожаловать\Desktop\домик.jpg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5214942" y="3717032"/>
            <a:ext cx="3500462" cy="2569488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3" name="Picture 9" descr="C:\Users\Добро пожаловать\Desktop\палитра.jpg"/>
          <p:cNvPicPr>
            <a:picLocks noChangeAspect="1" noChangeArrowheads="1"/>
          </p:cNvPicPr>
          <p:nvPr/>
        </p:nvPicPr>
        <p:blipFill>
          <a:blip r:embed="rId5" cstate="print">
            <a:lum bright="-20000"/>
          </a:blip>
          <a:srcRect/>
          <a:stretch>
            <a:fillRect/>
          </a:stretch>
        </p:blipFill>
        <p:spPr bwMode="auto">
          <a:xfrm>
            <a:off x="500034" y="3717032"/>
            <a:ext cx="3007900" cy="2712364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2714612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61555" y="0"/>
            <a:ext cx="53142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746477" y="188640"/>
            <a:ext cx="5929354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Станция творческая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Добро пожаловать\Desktop\нез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9" y="2143116"/>
            <a:ext cx="2357453" cy="3429024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Добро пожаловать\Desktop\труба.jpg"/>
          <p:cNvPicPr>
            <a:picLocks noChangeAspect="1" noChangeArrowheads="1"/>
          </p:cNvPicPr>
          <p:nvPr/>
        </p:nvPicPr>
        <p:blipFill>
          <a:blip r:embed="rId7" cstate="print">
            <a:lum bright="-20000"/>
          </a:blip>
          <a:srcRect/>
          <a:stretch>
            <a:fillRect/>
          </a:stretch>
        </p:blipFill>
        <p:spPr bwMode="auto">
          <a:xfrm rot="5400000">
            <a:off x="5789486" y="711318"/>
            <a:ext cx="2500328" cy="3220788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C:\Users\Добро пожаловать\Desktop\худ.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lum bright="-20000"/>
          </a:blip>
          <a:srcRect/>
          <a:stretch>
            <a:fillRect/>
          </a:stretch>
        </p:blipFill>
        <p:spPr bwMode="auto">
          <a:xfrm>
            <a:off x="500034" y="1196752"/>
            <a:ext cx="2928958" cy="2420887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428604"/>
            <a:ext cx="4714908" cy="135732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Заключение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400800" cy="33528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ходе нашей экскурсии мы  </a:t>
            </a:r>
            <a:r>
              <a:rPr lang="ru-RU" dirty="0" err="1" smtClean="0">
                <a:solidFill>
                  <a:schemeClr val="tx1"/>
                </a:solidFill>
              </a:rPr>
              <a:t>выяснили,что</a:t>
            </a:r>
            <a:r>
              <a:rPr lang="ru-RU" dirty="0" smtClean="0">
                <a:solidFill>
                  <a:schemeClr val="tx1"/>
                </a:solidFill>
              </a:rPr>
              <a:t> профессии в Цветочном городе такие же, как и в нашей реальной жизни.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бро пожаловать\Desktop\обо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6400816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Источники информации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14488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http://4.bp.blogspot.com/-l1FL3uOgnm0/UQP320UKehI/AAAAAAAAAco/IXbM9OVCauk/s1600/Neznaika.jpg</a:t>
            </a:r>
            <a:r>
              <a:rPr lang="ru-RU" dirty="0" smtClean="0"/>
              <a:t> - Незнайка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289FD7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http://www.happygiraffe.ru/user/10064/blog/post17522/</a:t>
            </a:r>
            <a:endParaRPr lang="ru-RU" dirty="0" smtClean="0">
              <a:solidFill>
                <a:srgbClr val="289FD7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289FD7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http://d27v8envyltg3v.cloudfront.net/mio/47189893/14526202955854/large.jpg</a:t>
            </a:r>
            <a:r>
              <a:rPr lang="ru-RU" dirty="0" smtClean="0">
                <a:solidFill>
                  <a:srgbClr val="289FD7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Цветочный город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http://www.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моисказки.рф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/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img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/images/4c88f83a03104e8917d4f0c784129f9c.jpg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- Винтик и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Шпунтик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Гусля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Пилюлькин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Знайка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289FD7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http://matveyrybka.ucoz.ru/_nw/28/64122581.jpg</a:t>
            </a:r>
            <a:r>
              <a:rPr lang="ru-RU" dirty="0" smtClean="0">
                <a:solidFill>
                  <a:srgbClr val="289FD7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Цветик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http://img1.liveinternet.ru/images/attach/c/0/52/821/52821362_5f841c9a463e.jpg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- Астроном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  <a:hlinkClick r:id="rId9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9"/>
              </a:rPr>
              <a:t>https://www.youtube.com/watch?v=UaM15IF5tG4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мультфильм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Н.Носов. Приключения Незнайки и его друзей: Роман-сказка/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Рис.А.Лаптева.-Переизд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.-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М.:Дет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Лит.,1987.-160с.,ил.-(</a:t>
            </a:r>
            <a:r>
              <a:rPr lang="ru-RU" smtClean="0">
                <a:latin typeface="Arial" pitchFamily="34" charset="0"/>
                <a:cs typeface="Arial" pitchFamily="34" charset="0"/>
              </a:rPr>
              <a:t>Школьная библиотека).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7115196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нашей экскурсии: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Выяснить, какие профессии были у коротышек в Цветочном городе.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858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Знакомьтесь, Цветочный город и его жители-коротышки! В этом городе живут коротышки-малыши и малышки : астроном Стекляшка, поэт Цветик, доктор </a:t>
            </a:r>
            <a:r>
              <a:rPr lang="ru-RU" dirty="0" err="1" smtClean="0"/>
              <a:t>Пилюлькин</a:t>
            </a:r>
            <a:r>
              <a:rPr lang="ru-RU" dirty="0" smtClean="0"/>
              <a:t>, изобретатели Винтик и </a:t>
            </a:r>
            <a:r>
              <a:rPr lang="ru-RU" dirty="0" err="1" smtClean="0"/>
              <a:t>Шпунтик</a:t>
            </a:r>
            <a:r>
              <a:rPr lang="ru-RU" dirty="0" smtClean="0"/>
              <a:t> </a:t>
            </a:r>
            <a:r>
              <a:rPr lang="ru-RU" dirty="0" err="1" smtClean="0"/>
              <a:t>и</a:t>
            </a:r>
            <a:r>
              <a:rPr lang="ru-RU" dirty="0" smtClean="0"/>
              <a:t> другие. Но самый известный малыш-коротыш – Незнайка, который в тихую жизнь городка вносит хаос и путаницу.</a:t>
            </a:r>
          </a:p>
          <a:p>
            <a:r>
              <a:rPr lang="ru-RU" dirty="0" smtClean="0"/>
              <a:t>Приглашаем всех на экскурсию в </a:t>
            </a:r>
            <a:r>
              <a:rPr lang="ru-RU" dirty="0" err="1" smtClean="0"/>
              <a:t>мульт-город</a:t>
            </a:r>
            <a:r>
              <a:rPr lang="ru-RU" dirty="0" smtClean="0"/>
              <a:t> Н. Носова.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16001"/>
          <a:stretch>
            <a:fillRect/>
          </a:stretch>
        </p:blipFill>
        <p:spPr bwMode="auto">
          <a:xfrm>
            <a:off x="0" y="0"/>
            <a:ext cx="9119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r="78441" b="70868"/>
          <a:stretch>
            <a:fillRect/>
          </a:stretch>
        </p:blipFill>
        <p:spPr bwMode="auto">
          <a:xfrm>
            <a:off x="0" y="4915644"/>
            <a:ext cx="979537" cy="194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25358" r="39774" b="75160"/>
          <a:stretch>
            <a:fillRect/>
          </a:stretch>
        </p:blipFill>
        <p:spPr bwMode="auto">
          <a:xfrm>
            <a:off x="7380312" y="1556792"/>
            <a:ext cx="158417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1F3F0"/>
              </a:clrFrom>
              <a:clrTo>
                <a:srgbClr val="F1F3F0">
                  <a:alpha val="0"/>
                </a:srgbClr>
              </a:clrTo>
            </a:clrChange>
          </a:blip>
          <a:srcRect l="3170" t="28811" r="69887" b="46349"/>
          <a:stretch>
            <a:fillRect/>
          </a:stretch>
        </p:blipFill>
        <p:spPr bwMode="auto">
          <a:xfrm>
            <a:off x="5364088" y="476672"/>
            <a:ext cx="122413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l="71320" t="23760" r="3322" b="50320"/>
          <a:stretch>
            <a:fillRect/>
          </a:stretch>
        </p:blipFill>
        <p:spPr bwMode="auto">
          <a:xfrm>
            <a:off x="2339752" y="5129808"/>
            <a:ext cx="11521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l="30113" t="27731" r="30265" b="47429"/>
          <a:stretch>
            <a:fillRect/>
          </a:stretch>
        </p:blipFill>
        <p:spPr bwMode="auto">
          <a:xfrm>
            <a:off x="3563888" y="1484784"/>
            <a:ext cx="18002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701"/>
          <a:stretch>
            <a:fillRect/>
          </a:stretch>
        </p:blipFill>
        <p:spPr bwMode="auto">
          <a:xfrm>
            <a:off x="1547664" y="260648"/>
            <a:ext cx="948730" cy="178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matveyrybka.ucoz.ru/_nw/28/6412258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23" t="30538" r="6712" b="37341"/>
          <a:stretch>
            <a:fillRect/>
          </a:stretch>
        </p:blipFill>
        <p:spPr bwMode="auto">
          <a:xfrm>
            <a:off x="4067944" y="4841776"/>
            <a:ext cx="1512168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обро пожаловать\Desktop\го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1000108"/>
            <a:ext cx="6350000" cy="4810142"/>
          </a:xfrm>
          <a:prstGeom prst="rect">
            <a:avLst/>
          </a:prstGeom>
          <a:noFill/>
        </p:spPr>
      </p:pic>
      <p:pic>
        <p:nvPicPr>
          <p:cNvPr id="1026" name="Picture 2" descr="C:\Users\Добро пожаловать\Desktop\горо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-49371" y="-9933"/>
            <a:ext cx="9229883" cy="6858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951" y="773832"/>
            <a:ext cx="5072098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Маршрутный лист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2987824" y="4360063"/>
            <a:ext cx="3414423" cy="2543503"/>
          </a:xfrm>
          <a:prstGeom prst="star5">
            <a:avLst>
              <a:gd name="adj" fmla="val 24607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4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Станция художественная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2066" y="200024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5984" y="528638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251520" y="3861048"/>
            <a:ext cx="3191498" cy="2337583"/>
          </a:xfrm>
          <a:prstGeom prst="star5">
            <a:avLst>
              <a:gd name="adj" fmla="val 23671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3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Станция изобретателей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27503" y="1783673"/>
            <a:ext cx="2826083" cy="2286016"/>
          </a:xfrm>
          <a:prstGeom prst="star5">
            <a:avLst>
              <a:gd name="adj" fmla="val 22841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Станция докторская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-170750" y="-57002"/>
            <a:ext cx="3024336" cy="2057241"/>
          </a:xfrm>
          <a:prstGeom prst="star5">
            <a:avLst>
              <a:gd name="adj" fmla="val 22795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Станция астронома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6" name="5-конечная звезда 25"/>
          <p:cNvSpPr/>
          <p:nvPr/>
        </p:nvSpPr>
        <p:spPr>
          <a:xfrm>
            <a:off x="5940152" y="3933056"/>
            <a:ext cx="3040282" cy="2109601"/>
          </a:xfrm>
          <a:prstGeom prst="star5">
            <a:avLst>
              <a:gd name="adj" fmla="val 23483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5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Станция музыкальная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9" name="5-конечная звезда 28"/>
          <p:cNvSpPr/>
          <p:nvPr/>
        </p:nvSpPr>
        <p:spPr>
          <a:xfrm>
            <a:off x="6156176" y="2000239"/>
            <a:ext cx="2880320" cy="2137827"/>
          </a:xfrm>
          <a:prstGeom prst="star5">
            <a:avLst>
              <a:gd name="adj" fmla="val 23239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6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Станция поэтическая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4" name="5-конечная звезда 33"/>
          <p:cNvSpPr/>
          <p:nvPr/>
        </p:nvSpPr>
        <p:spPr>
          <a:xfrm>
            <a:off x="6407184" y="0"/>
            <a:ext cx="2790287" cy="2047718"/>
          </a:xfrm>
          <a:prstGeom prst="star5">
            <a:avLst>
              <a:gd name="adj" fmla="val 24205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7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Станция учёного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6500858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Станция астронома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32911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Здесь живёт знаменитый астроном </a:t>
            </a:r>
            <a:r>
              <a:rPr lang="ru-RU" dirty="0" err="1" smtClean="0"/>
              <a:t>Стекляшкин.Он</a:t>
            </a:r>
            <a:r>
              <a:rPr lang="ru-RU" dirty="0" smtClean="0"/>
              <a:t> умел делать из осколков битых бутылок увеличительные стёкла.</a:t>
            </a:r>
          </a:p>
          <a:p>
            <a:pPr>
              <a:buNone/>
            </a:pPr>
            <a:r>
              <a:rPr lang="ru-RU" dirty="0" smtClean="0"/>
              <a:t>     Из нескольких таких увеличительных стёкол </a:t>
            </a:r>
            <a:r>
              <a:rPr lang="ru-RU" dirty="0" err="1" smtClean="0"/>
              <a:t>Стекляшкин</a:t>
            </a:r>
            <a:r>
              <a:rPr lang="ru-RU" dirty="0" smtClean="0"/>
              <a:t> сделал  большую подзорную трубу.</a:t>
            </a:r>
            <a:endParaRPr lang="ru-RU" dirty="0"/>
          </a:p>
        </p:txBody>
      </p:sp>
      <p:pic>
        <p:nvPicPr>
          <p:cNvPr id="7171" name="Picture 3" descr="C:\Users\Добро пожаловать\Desktop\аст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714488"/>
            <a:ext cx="3714776" cy="4357718"/>
          </a:xfrm>
          <a:prstGeom prst="rect">
            <a:avLst/>
          </a:prstGeom>
          <a:noFill/>
        </p:spPr>
      </p:pic>
      <p:pic>
        <p:nvPicPr>
          <p:cNvPr id="7" name="Астроном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00034" y="1643050"/>
            <a:ext cx="7929618" cy="4429156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6572296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Станция докторская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186238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mtClean="0"/>
              <a:t>        На </a:t>
            </a:r>
            <a:r>
              <a:rPr lang="ru-RU" dirty="0" smtClean="0"/>
              <a:t>уколы! На уколы!</a:t>
            </a:r>
            <a:br>
              <a:rPr lang="ru-RU" dirty="0" smtClean="0"/>
            </a:br>
            <a:r>
              <a:rPr lang="ru-RU" dirty="0" smtClean="0"/>
              <a:t>Собирайся, ребятня!</a:t>
            </a:r>
            <a:br>
              <a:rPr lang="ru-RU" dirty="0" smtClean="0"/>
            </a:br>
            <a:r>
              <a:rPr lang="ru-RU" dirty="0" smtClean="0"/>
              <a:t>Вы не бойтесь! Я не больно –</a:t>
            </a:r>
            <a:br>
              <a:rPr lang="ru-RU" dirty="0" smtClean="0"/>
            </a:br>
            <a:r>
              <a:rPr lang="ru-RU" dirty="0" smtClean="0"/>
              <a:t>Ведь хороший доктор 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Поднимите-ка рубашки,</a:t>
            </a:r>
            <a:br>
              <a:rPr lang="ru-RU" dirty="0" smtClean="0"/>
            </a:br>
            <a:r>
              <a:rPr lang="ru-RU" dirty="0" smtClean="0"/>
              <a:t>Я послушаю живот.</a:t>
            </a:r>
            <a:br>
              <a:rPr lang="ru-RU" dirty="0" smtClean="0"/>
            </a:br>
            <a:r>
              <a:rPr lang="ru-RU" dirty="0" smtClean="0"/>
              <a:t>Ой-ой-ой! Урчит там что-то,</a:t>
            </a:r>
            <a:br>
              <a:rPr lang="ru-RU" dirty="0" smtClean="0"/>
            </a:br>
            <a:r>
              <a:rPr lang="ru-RU" dirty="0" smtClean="0"/>
              <a:t>Срочно выпейте компот.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Вот вам градусник по мышку,</a:t>
            </a:r>
            <a:br>
              <a:rPr lang="ru-RU" dirty="0" smtClean="0"/>
            </a:br>
            <a:r>
              <a:rPr lang="ru-RU" dirty="0" smtClean="0"/>
              <a:t>Посидите пять минут.</a:t>
            </a:r>
            <a:br>
              <a:rPr lang="ru-RU" dirty="0" smtClean="0"/>
            </a:br>
            <a:r>
              <a:rPr lang="ru-RU" dirty="0" smtClean="0"/>
              <a:t>Я натру вас лучшей мазью,</a:t>
            </a:r>
            <a:br>
              <a:rPr lang="ru-RU" dirty="0" smtClean="0"/>
            </a:br>
            <a:r>
              <a:rPr lang="ru-RU" dirty="0" smtClean="0"/>
              <a:t>Наложу на руку жгут.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Может, банки вам поставить?</a:t>
            </a:r>
            <a:br>
              <a:rPr lang="ru-RU" dirty="0" smtClean="0"/>
            </a:br>
            <a:r>
              <a:rPr lang="ru-RU" dirty="0" smtClean="0"/>
              <a:t>Я умею – верь - не верь.</a:t>
            </a:r>
            <a:br>
              <a:rPr lang="ru-RU" dirty="0" smtClean="0"/>
            </a:br>
            <a:r>
              <a:rPr lang="ru-RU" dirty="0" smtClean="0"/>
              <a:t>И давление измерю,</a:t>
            </a:r>
            <a:br>
              <a:rPr lang="ru-RU" dirty="0" smtClean="0"/>
            </a:br>
            <a:r>
              <a:rPr lang="ru-RU" dirty="0" smtClean="0"/>
              <a:t>Вы прилягте на постель.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вам выпишу </a:t>
            </a:r>
            <a:r>
              <a:rPr lang="ru-RU" dirty="0" err="1" smtClean="0"/>
              <a:t>рецептик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Всё купите по нему.</a:t>
            </a:r>
            <a:br>
              <a:rPr lang="ru-RU" dirty="0" smtClean="0"/>
            </a:br>
            <a:r>
              <a:rPr lang="ru-RU" dirty="0" smtClean="0"/>
              <a:t>Позабочусь я о детках,</a:t>
            </a:r>
            <a:br>
              <a:rPr lang="ru-RU" dirty="0" smtClean="0"/>
            </a:br>
            <a:r>
              <a:rPr lang="ru-RU" dirty="0" smtClean="0"/>
              <a:t>Потому что их люблю.</a:t>
            </a:r>
            <a:endParaRPr lang="ru-RU" dirty="0"/>
          </a:p>
        </p:txBody>
      </p:sp>
      <p:pic>
        <p:nvPicPr>
          <p:cNvPr id="8" name="Picture 3" descr="C:\Users\Добро пожаловать\Desktop\pilulkin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596" y="1857364"/>
            <a:ext cx="3929089" cy="4214842"/>
          </a:xfrm>
          <a:prstGeom prst="rect">
            <a:avLst/>
          </a:prstGeom>
          <a:noFill/>
        </p:spPr>
      </p:pic>
      <p:pic>
        <p:nvPicPr>
          <p:cNvPr id="9" name="Пилюлькин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42976" y="1571612"/>
            <a:ext cx="6429420" cy="4429156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7043758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Станция изобретателей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Винтик и </a:t>
            </a:r>
            <a:r>
              <a:rPr lang="ru-RU" dirty="0" err="1" smtClean="0"/>
              <a:t>Шпунтик</a:t>
            </a:r>
            <a:r>
              <a:rPr lang="ru-RU" dirty="0" smtClean="0"/>
              <a:t> –это</a:t>
            </a:r>
          </a:p>
          <a:p>
            <a:pPr>
              <a:buNone/>
            </a:pPr>
            <a:r>
              <a:rPr lang="ru-RU" dirty="0"/>
              <a:t>м</a:t>
            </a:r>
            <a:r>
              <a:rPr lang="ru-RU" dirty="0" smtClean="0"/>
              <a:t>астера из Цветочного города, два очень изобретательных ума.</a:t>
            </a:r>
          </a:p>
          <a:p>
            <a:pPr>
              <a:buNone/>
            </a:pPr>
            <a:r>
              <a:rPr lang="ru-RU" dirty="0" smtClean="0"/>
              <a:t>Мастера на все руки.</a:t>
            </a:r>
          </a:p>
          <a:p>
            <a:pPr>
              <a:buNone/>
            </a:pPr>
            <a:r>
              <a:rPr lang="ru-RU" dirty="0" smtClean="0"/>
              <a:t>Неразлучны, как и положено братьям.</a:t>
            </a:r>
            <a:endParaRPr lang="ru-RU" dirty="0"/>
          </a:p>
        </p:txBody>
      </p:sp>
      <p:pic>
        <p:nvPicPr>
          <p:cNvPr id="8" name="Picture 2" descr="C:\Users\Добро пожаловать\Desktop\винт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43050"/>
            <a:ext cx="4038600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10" y="214290"/>
            <a:ext cx="750099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Станция художественная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 я художник Тюбик,</a:t>
            </a:r>
          </a:p>
          <a:p>
            <a:pPr>
              <a:buNone/>
            </a:pPr>
            <a:r>
              <a:rPr lang="ru-RU" dirty="0" smtClean="0"/>
              <a:t>Меня ребята любят,</a:t>
            </a:r>
          </a:p>
          <a:p>
            <a:pPr>
              <a:buNone/>
            </a:pPr>
            <a:r>
              <a:rPr lang="ru-RU" dirty="0" smtClean="0"/>
              <a:t>И мы гордимся с ними</a:t>
            </a:r>
          </a:p>
          <a:p>
            <a:pPr>
              <a:buNone/>
            </a:pPr>
            <a:r>
              <a:rPr lang="ru-RU" dirty="0" smtClean="0"/>
              <a:t>Рисунками своими.</a:t>
            </a:r>
            <a:endParaRPr lang="ru-RU" dirty="0"/>
          </a:p>
        </p:txBody>
      </p:sp>
      <p:pic>
        <p:nvPicPr>
          <p:cNvPr id="8" name="Picture 2" descr="C:\Users\Добро пожаловать\Desktop\hudozhnik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2143116"/>
            <a:ext cx="3714775" cy="3429024"/>
          </a:xfrm>
          <a:prstGeom prst="rect">
            <a:avLst/>
          </a:prstGeom>
          <a:noFill/>
        </p:spPr>
      </p:pic>
      <p:pic>
        <p:nvPicPr>
          <p:cNvPr id="7" name="Тюбик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1643050"/>
            <a:ext cx="7572428" cy="4143404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6929486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Станция музыкальная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Музыкант </a:t>
            </a:r>
            <a:r>
              <a:rPr lang="ru-RU" dirty="0" err="1" smtClean="0"/>
              <a:t>Гусля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Стоит перед вами,</a:t>
            </a:r>
          </a:p>
          <a:p>
            <a:pPr>
              <a:buNone/>
            </a:pPr>
            <a:r>
              <a:rPr lang="ru-RU" dirty="0" smtClean="0"/>
              <a:t>А какой я музыкант,</a:t>
            </a:r>
          </a:p>
          <a:p>
            <a:pPr>
              <a:buNone/>
            </a:pPr>
            <a:r>
              <a:rPr lang="ru-RU" dirty="0" smtClean="0"/>
              <a:t>Вы судите сами. </a:t>
            </a:r>
            <a:endParaRPr lang="ru-RU" dirty="0"/>
          </a:p>
        </p:txBody>
      </p:sp>
      <p:pic>
        <p:nvPicPr>
          <p:cNvPr id="5" name="Picture 3" descr="C:\Users\Добро пожаловать\Desktop\музыкант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4071966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</a:spPr>
      <a:bodyPr rtlCol="0" anchor="ctr"/>
      <a:lstStyle>
        <a:defPPr algn="ctr">
          <a:defRPr sz="1600" b="1" dirty="0" smtClean="0"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413</Words>
  <Application>Microsoft Office PowerPoint</Application>
  <PresentationFormat>Экран (4:3)</PresentationFormat>
  <Paragraphs>58</Paragraphs>
  <Slides>14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Цель нашей экскурсии:</vt:lpstr>
      <vt:lpstr>Слайд 3</vt:lpstr>
      <vt:lpstr>Маршрутный лист</vt:lpstr>
      <vt:lpstr> Станция астронома</vt:lpstr>
      <vt:lpstr> Станция докторская </vt:lpstr>
      <vt:lpstr>Станция изобретателей</vt:lpstr>
      <vt:lpstr>Станция художественная</vt:lpstr>
      <vt:lpstr> Станция музыкальная</vt:lpstr>
      <vt:lpstr>Станция поэтическая</vt:lpstr>
      <vt:lpstr>Станция учёного</vt:lpstr>
      <vt:lpstr>Слайд 12</vt:lpstr>
      <vt:lpstr>Заключение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Добро пожаловать</dc:creator>
  <cp:lastModifiedBy>Добро пожаловать</cp:lastModifiedBy>
  <cp:revision>111</cp:revision>
  <dcterms:created xsi:type="dcterms:W3CDTF">2016-11-26T11:42:42Z</dcterms:created>
  <dcterms:modified xsi:type="dcterms:W3CDTF">2017-01-08T14:34:17Z</dcterms:modified>
</cp:coreProperties>
</file>