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260" r:id="rId2"/>
    <p:sldId id="261" r:id="rId3"/>
    <p:sldId id="258" r:id="rId4"/>
    <p:sldId id="259" r:id="rId5"/>
    <p:sldId id="263" r:id="rId6"/>
    <p:sldId id="262" r:id="rId7"/>
    <p:sldId id="280" r:id="rId8"/>
    <p:sldId id="265" r:id="rId9"/>
    <p:sldId id="266" r:id="rId10"/>
    <p:sldId id="282" r:id="rId11"/>
    <p:sldId id="267" r:id="rId12"/>
    <p:sldId id="284" r:id="rId13"/>
    <p:sldId id="269" r:id="rId14"/>
    <p:sldId id="286" r:id="rId15"/>
    <p:sldId id="270" r:id="rId16"/>
    <p:sldId id="288" r:id="rId17"/>
    <p:sldId id="273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803B4B-165F-4A76-8D82-47C0D60AED8C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D61CB8-53D2-4A3C-B8E8-E2A43787A2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etlandclub.ru/wp-content/uploads/2012/09/mat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268760"/>
            <a:ext cx="4032448" cy="463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4320"/>
            <a:ext cx="7117178" cy="181452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Муниципальное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бюджетное дошкольное образовательное учреждение</a:t>
            </a:r>
            <a:r>
              <a:rPr lang="en-US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«Детский сад №72»</a:t>
            </a:r>
            <a:r>
              <a:rPr lang="en-US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err="1">
                <a:latin typeface="Times New Roman" pitchFamily="18" charset="0"/>
                <a:ea typeface="Calibri"/>
                <a:cs typeface="Times New Roman" pitchFamily="18" charset="0"/>
              </a:rPr>
              <a:t>Энгельсского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 района Саратовской области</a:t>
            </a:r>
            <a:r>
              <a:rPr lang="en-US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 dirty="0">
                <a:latin typeface="Times New Roman"/>
                <a:ea typeface="Times New Roman"/>
                <a:cs typeface="Times New Roman"/>
              </a:rPr>
              <a:t>                      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5949280"/>
            <a:ext cx="7117178" cy="792088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Воспитатель 1 квалификационной  категории: </a:t>
            </a:r>
            <a:endParaRPr lang="en-US" sz="5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Арефьева Ирина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Валентиновна</a:t>
            </a:r>
          </a:p>
          <a:p>
            <a:pPr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ru-RU" sz="5600" dirty="0" smtClean="0">
                <a:solidFill>
                  <a:srgbClr val="0D0D0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2016г.</a:t>
            </a:r>
            <a:r>
              <a:rPr lang="ru-RU" sz="5600" dirty="0">
                <a:solidFill>
                  <a:srgbClr val="0D0D0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dirty="0">
                <a:solidFill>
                  <a:srgbClr val="0D0D0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dirty="0">
                <a:solidFill>
                  <a:srgbClr val="0D0D0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8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608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 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 Опыт №2.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Цель: Доказать, что соленая вода плотнее пресной, она выталкивает предметы, которые тонут в пресной воде ( пресная вода – вода без соли).</a:t>
            </a:r>
            <a:b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 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Оборудование:</a:t>
            </a:r>
            <a:b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1.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 пол-литровые банки с чистой водой и 1 пустая литровая банки.</a:t>
            </a:r>
            <a:b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2.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3 сырых яйца.</a:t>
            </a:r>
            <a:b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3.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Поваренная соль, ложка для размешивания.</a:t>
            </a:r>
            <a:b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sz="1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Опыт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: Покажем детям пол-литровую банку с чистой (пресной) водой. Спросим детей, что случится с яйцом, если его опустить в воду? Все дети скажут, что оно утонет, потому что тяжелое. Аккуратно опустим сырое яйцо в воду. Оно действительно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утонет, все были правы. Возьмем вторую пол-литровую банку и добавим туда 2-3 столовые ложки поваренной соли. Опустим в получившуюся соленую воду второе сырое яйцо. Оно будет плавать. Соленая вода плотнее пресной, поэтому яйцо не утонуло, вода его выталкивает. Именно поэтому в соленой морской воде легче плавать, чем в пресной воде реки. А теперь положим яйцо на дно литровой банки. Постепенно подливая воду из обеих маленьких банок, можно получить такой раствор, в котором яйцо не будет ни всплывать, ни тонуть. Оно будет держаться, как подвешенное, в середине раствора. Подливая соленой воды, вы добьетесь того, что яйцо будет всплывать. Подливая пресную воду -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того, что яйцо будет тонуть. Внешне соленая и пресная вода не отличается друг от друга, и это будет выглядеть 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удивительно.</a:t>
            </a:r>
            <a:b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Вывод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Соленая вода плотнее пресной, она выталкивает предметы,  которые тонут в пресной воде. Именно поэтому в соленой морской воде легче плавать, чем в пресной воде реки. Соль повышает плотность воды. Чем больше соли в воде, тем сложнее в ней утонуть. В знаменитом Мёртвом море вода настолько солёная, что человек без всяких усилий может лежать на её поверхности, не боясь утонуть.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85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30689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pic>
        <p:nvPicPr>
          <p:cNvPr id="5122" name="Picture 2" descr="J:\ОПЫТЫ ФОТО\SDC146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010" y="474931"/>
            <a:ext cx="4044950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J:\ОПЫТЫ ФОТО\SDC146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522855"/>
            <a:ext cx="4006884" cy="300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:\ОПЫТЫ ФОТО\SDC146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011" y="3789040"/>
            <a:ext cx="3972942" cy="298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81676"/>
            <a:ext cx="7805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Опыт №2. Соленая вода плотнее пресной, она выталкивает предметы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pic>
        <p:nvPicPr>
          <p:cNvPr id="5125" name="Picture 5" descr="J:\ОПЫТЫ ФОТО\SDC1462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774521"/>
            <a:ext cx="3995935" cy="299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656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60648"/>
            <a:ext cx="7542584" cy="5708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Опыт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№3.Тайное письмо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Продолжаем обсуждать пользу молока. Оказывается с помощью молока можно писать тайные послания. Предложите малышу порисовать молоком на белом листе бумаги. Можно использовать как кисть, так и палочку. Дайте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тайному посланию просохнуть и прогладьте горячим утюгом. Невидимый ранее рисунок проявится, так как молоко под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действием высокой температуры изменит свой цвет на светло-коричневый. Рисунок останется видимым навсегда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kern="18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kern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Опыт </a:t>
            </a:r>
            <a:r>
              <a:rPr lang="ru-RU" b="1" kern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№4.Тема: Разный «характер» у яиц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kern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Возьмите два яйца: сырое и вареное. Покрутите яйца (всем известен этот способ). Почему одно вращается быстро и хорошо? А другое не слушается и не хочет вращаться? Трудно рассказать ребенку о центре тяжести (не все взрослые это могут понять). Попробуйте объяснить, что в вареном яйце (оно твердое) есть постоянный центр тяжести (как точка, которая стоит на месте), а в сыром — жидкий белок и желток </a:t>
            </a:r>
            <a:r>
              <a:rPr lang="ru-RU" kern="1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являютак</a:t>
            </a:r>
            <a:r>
              <a:rPr lang="ru-RU" kern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бы тормозом вращения, потому что «точка» не стоит на месте, а двигается</a:t>
            </a:r>
            <a:r>
              <a:rPr lang="ru-RU" kern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7204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7" y="116632"/>
            <a:ext cx="4505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 Опыт №3.Тайное письмо </a:t>
            </a:r>
            <a:endParaRPr lang="en-US" sz="1600" dirty="0">
              <a:ea typeface="Calibri"/>
              <a:cs typeface="Times New Roman"/>
            </a:endParaRPr>
          </a:p>
        </p:txBody>
      </p:sp>
      <p:pic>
        <p:nvPicPr>
          <p:cNvPr id="6146" name="Picture 2" descr="J:\ОПЫТЫ ФОТО\IMG_20160323_2015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013" y="530589"/>
            <a:ext cx="4056450" cy="304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J:\ОПЫТЫ ФОТО\IMG_20160323_2018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85964"/>
            <a:ext cx="4115949" cy="30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J:\ОПЫТЫ ФОТО\IMG_20160323_2019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013" y="3707808"/>
            <a:ext cx="4056450" cy="304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J:\ОПЫТЫ ФОТО\IMG_20160323_20214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1" y="3645024"/>
            <a:ext cx="4115949" cy="30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11960" y="116632"/>
            <a:ext cx="4680520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kern="1800" dirty="0" smtClean="0">
                <a:effectLst/>
                <a:latin typeface="Times New Roman"/>
                <a:ea typeface="Times New Roman"/>
                <a:cs typeface="Times New Roman"/>
              </a:rPr>
              <a:t>Опыт №4.Разный «характер» у яиц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2263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770324"/>
            <a:ext cx="6480720" cy="3724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Опыт №5.Гашение соды лимонным соком.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Налейте в чашку 2-3 столовые ложки  лимона, добавьте чайную ложку соды. Бурное шипение и пена не оставит равнодушным ни одного кроху. Можете рассказать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ребенку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что появившиеся пузырьки – это углекислый газ, тот самый, который мы выдыхаем и который необходим для дыхания растениям. Именно благодаря углекислому газу наш торт или пирог получается таким пышным и воздушным: пузырьки проходят сквозь тесто и разрыхляют его. А еще углекислый газ мы пьем вместе с газированной водой, это он превращает обычную воду в «колючую».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783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5886400" cy="3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                      Опыт №5.Гашение соды лимонным соком.</a:t>
            </a:r>
            <a:endParaRPr lang="en-US" sz="1600" dirty="0">
              <a:ea typeface="Calibri"/>
              <a:cs typeface="Times New Roman"/>
            </a:endParaRPr>
          </a:p>
        </p:txBody>
      </p:sp>
      <p:pic>
        <p:nvPicPr>
          <p:cNvPr id="7170" name="Picture 2" descr="J:\ОПЫТЫ ФОТО\IMG_20160313_1029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618182"/>
            <a:ext cx="4067944" cy="288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J:\ОПЫТЫ ФОТО\IMG_20160313_1030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570369"/>
            <a:ext cx="3971268" cy="29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J:\ОПЫТЫ ФОТО\IMG_20160313_1030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4067944" cy="305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J:\ОПЫТЫ ФОТО\IMG_20160313_10302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9686" y="3645024"/>
            <a:ext cx="4067944" cy="305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906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776864" cy="4206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Опыт №6.Волшебник-лимон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ts val="1440"/>
              </a:lnSpc>
              <a:spcAft>
                <a:spcPts val="100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теперь давайте заглянем в холодильник и посмотрим, не найдется ли там чего-нибудь подходящего для наших опытов. Если там отыщется яблоко и лимон, проделайте с ними следующее. Разрежьте яблоко пополам, положите его срезами вверх на блюдце и предложите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малышу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выдавить немного лимонного сока на одну из половинок. Малыша наверняка удивит тот факт, что через несколько часов «чистая» половинка яблока потемнеет, а та, что была «защищена» лимонным соком, останется такой же белой. Мы, взрослые, знаем, что потемнение происходит из-за окисления железа, содержащегося в яблоке кислородом воздуха. А аскорбиновая кислота, содержащаяся в лимонном соке, – природный антиоксидант, замедляющий процессы окисления. </a:t>
            </a:r>
          </a:p>
          <a:p>
            <a:pPr algn="just">
              <a:lnSpc>
                <a:spcPts val="1440"/>
              </a:lnSpc>
              <a:spcAft>
                <a:spcPts val="100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Расскажите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малышу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что в яблоках есть множество очень полезных веществ, в том числе и железо. Конечно, сколько ни жуй яблоки, кусочки привычного для нас железа там не отыщешь, но железо там все-таки есть в виде очень маленьких, не видимых глазу частичек. Когда эти крошечные частички железа соприкасаются с воздухом, точнее, с кислородом воздуха (а именно это и произошло при разрезании яблока), они начинают темнеть. Чтобы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малышу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стало понятно, что происходит, сравните потемнение яблока с ржавчиной. Лимонный сок покрыл срез защитной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пленочкой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и кислород не смог добраться до железа.</a:t>
            </a:r>
            <a:endParaRPr lang="en-US" sz="16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440"/>
              </a:lnSpc>
              <a:spcAft>
                <a:spcPts val="1000"/>
              </a:spcAft>
            </a:pPr>
            <a:endParaRPr lang="en-US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2992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332656"/>
            <a:ext cx="518457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                 Опыт №6.Волшебник-лимон</a:t>
            </a:r>
            <a:endParaRPr lang="en-US" sz="14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753201"/>
            <a:ext cx="3816423" cy="286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9214" y="725848"/>
            <a:ext cx="3852893" cy="288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5" y="3805010"/>
            <a:ext cx="3816423" cy="286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4378" y="3805010"/>
            <a:ext cx="3861722" cy="289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20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66696"/>
            <a:ext cx="7272808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                         Подводя итог всему сказанному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хочется сказать, что ни одну воспитательную или образовательную задачу нельзя успешно решить без плодотворного контакта с семьёй и полного взаимопонимания между родителями и педагогами. И родители должны осознавать, что они воспитывают своих детей собственным примером. Каждая минута общения с ребёнком обогащает его, формирует его личность.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267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132856"/>
            <a:ext cx="5400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i="1" dirty="0" smtClean="0">
                <a:effectLst/>
                <a:latin typeface="Monotype Corsiva" pitchFamily="66" charset="0"/>
                <a:ea typeface="Calibri"/>
                <a:cs typeface="Times New Roman"/>
              </a:rPr>
              <a:t>         Спасибо за внимание</a:t>
            </a:r>
            <a:endParaRPr lang="en-US" sz="4000" i="1" dirty="0"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426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48883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  <a:ea typeface="Calibri"/>
                <a:cs typeface="Times New Roman"/>
              </a:rPr>
              <a:t>Роль семьи в развитии поисково – исследовательской деятельности ребенка</a:t>
            </a:r>
            <a:r>
              <a:rPr lang="ru-RU" sz="2400" b="1" i="1" dirty="0">
                <a:solidFill>
                  <a:srgbClr val="002060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endParaRPr lang="en-US" sz="2400" dirty="0">
              <a:solidFill>
                <a:srgbClr val="002060"/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9218" name="Picture 2" descr="http://cdn.eksmo.ru/v2/ITD000000000261748/COVER/cover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3793179" cy="498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34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692696"/>
            <a:ext cx="6264696" cy="3311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/>
                <a:ea typeface="Times New Roman"/>
              </a:rPr>
              <a:t>«Самое лучшее открытие - то, которое ребенок делает сам». Ральф У. </a:t>
            </a:r>
            <a:r>
              <a:rPr lang="ru-RU" sz="2000" i="1" dirty="0" err="1" smtClean="0">
                <a:effectLst/>
                <a:latin typeface="Times New Roman"/>
                <a:ea typeface="Times New Roman"/>
              </a:rPr>
              <a:t>Эмерсон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Для развития личности дошкольника существенное значение имеет усвоение им представлений о взаимосвязи природы и человека. Овладение способами практического взаимодействия с окружающей средой обеспечивает становление мировидения ребенка. В этом направлении огромную роль играет экспериментальная деятельность ребенка, т. е. поисковая деятельность, познавательная.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427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61521"/>
            <a:ext cx="4572000" cy="59349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При этом решаются такие задачи как: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- умение видеть взаимосвязи и взаимозависимости, т. е. способность видеть многообразие мира;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- развитие собственного познавательного опыта в обобщенном виде с помощью наглядных средств </a:t>
            </a:r>
            <a:r>
              <a:rPr lang="ru-RU" dirty="0">
                <a:latin typeface="Times New Roman"/>
                <a:ea typeface="Times New Roman"/>
              </a:rPr>
              <a:t>,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эталонов, символов, условных заменителей, моделей.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- включение в мыслительную деятельность моделирующих и преобразующих действий;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- поддержание у детей инициативы, сообразительности, пытливости, критичности, самостоятельности;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- развитие умения совместной деятельности не только между ребенком и взрослым, но и между детьми.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08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425357"/>
            <a:ext cx="4572000" cy="524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Известно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что ни одну воспитательную или образовательную задачу нельзя решать без участия родителей, без тесного с ними контакта.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Следуя мудрому совету В.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А.Сухомлинского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«Умейте открыть перед ребенком в окружающем мире что – то одно, но открыть так, чтобы кусочек жизни заиграл перед детьми всеми красками радуги. Оставляйте всегда что – то недосказанное, чтобы ребенку захотелось еще и еще раз возвратиться к тому, что он узнал». </a:t>
            </a:r>
            <a:endParaRPr lang="en-US" sz="1600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Необходимо к этому 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стремиться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чтобы поддерживать в детях этот интерес, привлекая к этому и родителей.</a:t>
            </a:r>
            <a:endParaRPr lang="en-US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085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77037"/>
            <a:ext cx="4572000" cy="31039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Многие родители откликаются на предложения, советы и проделывают дома различные эксперименты.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Times New Roman"/>
                <a:ea typeface="Calibri"/>
                <a:cs typeface="Times New Roman"/>
              </a:rPr>
              <a:t>Было предложено родителям и детям провести эксперименты на кухне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Родители с удовольствием откликнулись на это и принесли описание результатов проведенных совместно с детьми исследований.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184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Опыт №1. Плавающий апельсин.</a:t>
            </a:r>
            <a:r>
              <a:rPr lang="en-US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 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Цель: Доказать, что в кожуре апельсина есть воздух.</a:t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 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Оборудование:</a:t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1.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2 апельсина.</a:t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2.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</a:rPr>
              <a:t>    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Большая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банка с водой.</a:t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Опыт: Один апельсин положим в банку с водой. Он будет плавать. И даже, если очень постараться, утопить его не удастся. Очистим второй апельсин и положим его в воду. Апельсин утонул! Как же так? Два одинаковых апельсина, но один утонул, а второй плавает! Почему? В апельсиновой кожуре есть много пузырьков воздуха. Они выталкивают апельсин на поверхность воды. Без кожуры апельсин тонет, потому что тяжелее воды, которую вытесняет.</a:t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Вывод: Апельсин не тонет в воде, потому что в его кожуре есть воздух и он удерживает его на поверхности воды.</a:t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1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548681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Опыт №1. Плавающий апельсин.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dirty="0"/>
          </a:p>
        </p:txBody>
      </p:sp>
      <p:pic>
        <p:nvPicPr>
          <p:cNvPr id="3074" name="Picture 2" descr="J:\ОПЫТЫ ФОТО\100_146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944549" cy="370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ОПЫТЫ ФОТО\100_14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30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ОПЫТЫ ФОТО\100_146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532" y="260648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J:\ОПЫТЫ ФОТО\100_14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536504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96199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335</TotalTime>
  <Words>596</Words>
  <Application>Microsoft Office PowerPoint</Application>
  <PresentationFormat>Экран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Spring</vt:lpstr>
      <vt:lpstr>   Муниципальное бюджетное дошкольное образовательное учреждение «Детский сад №72» Энгельсского района Саратовской области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dou72</cp:lastModifiedBy>
  <cp:revision>16</cp:revision>
  <dcterms:created xsi:type="dcterms:W3CDTF">2016-04-02T11:27:30Z</dcterms:created>
  <dcterms:modified xsi:type="dcterms:W3CDTF">2016-12-12T11:57:37Z</dcterms:modified>
</cp:coreProperties>
</file>