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9" r:id="rId2"/>
    <p:sldId id="311" r:id="rId3"/>
    <p:sldId id="312" r:id="rId4"/>
    <p:sldId id="270" r:id="rId5"/>
    <p:sldId id="273" r:id="rId6"/>
    <p:sldId id="280" r:id="rId7"/>
    <p:sldId id="282" r:id="rId8"/>
    <p:sldId id="272" r:id="rId9"/>
    <p:sldId id="274" r:id="rId10"/>
    <p:sldId id="258" r:id="rId11"/>
    <p:sldId id="295" r:id="rId12"/>
    <p:sldId id="296" r:id="rId13"/>
    <p:sldId id="297" r:id="rId14"/>
    <p:sldId id="298" r:id="rId15"/>
    <p:sldId id="303" r:id="rId16"/>
    <p:sldId id="307" r:id="rId17"/>
    <p:sldId id="285" r:id="rId18"/>
    <p:sldId id="314" r:id="rId19"/>
    <p:sldId id="304" r:id="rId20"/>
    <p:sldId id="308" r:id="rId21"/>
    <p:sldId id="305" r:id="rId22"/>
    <p:sldId id="288" r:id="rId23"/>
    <p:sldId id="306" r:id="rId24"/>
    <p:sldId id="286" r:id="rId25"/>
    <p:sldId id="277" r:id="rId26"/>
    <p:sldId id="291" r:id="rId27"/>
    <p:sldId id="283" r:id="rId28"/>
    <p:sldId id="281" r:id="rId29"/>
    <p:sldId id="266" r:id="rId30"/>
    <p:sldId id="292" r:id="rId31"/>
    <p:sldId id="256" r:id="rId32"/>
    <p:sldId id="302" r:id="rId33"/>
    <p:sldId id="263" r:id="rId34"/>
    <p:sldId id="301" r:id="rId35"/>
    <p:sldId id="313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0" autoAdjust="0"/>
    <p:restoredTop sz="94683" autoAdjust="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0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64E9-A8B9-4076-8FBC-4D75FE16EBA4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C9C4-91C3-4166-844A-CE0E8F876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68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6C9C4-91C3-4166-844A-CE0E8F876D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8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FF9999"/>
          </a:solidFill>
          <a:ln w="76200"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рады встрече  с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Вами!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Ведущие встреч:</a:t>
            </a:r>
            <a:br>
              <a:rPr lang="ru-RU" sz="27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Морозова Наталия Викторовна.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структурного подразделения МДОУ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№16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Маркс Саратовская обл.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экспериментальной лаборатории 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сказкотерапии, икогенолог, сказкотерапевт.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Кучба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Владимировна.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 первой категории</a:t>
            </a:r>
            <a:b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структурного подразделения МДОУ </a:t>
            </a:r>
            <a:r>
              <a:rPr lang="ru-RU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д\с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№16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Маркс Саратовская обл.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286226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35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168686"/>
            <a:ext cx="4392488" cy="1332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меня воспитывает?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мальчик плачет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097" y="3501008"/>
            <a:ext cx="237747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 rot="951997">
            <a:off x="5944194" y="3172586"/>
            <a:ext cx="3371940" cy="1800547"/>
          </a:xfrm>
          <a:prstGeom prst="cloudCallout">
            <a:avLst>
              <a:gd name="adj1" fmla="val -63238"/>
              <a:gd name="adj2" fmla="val 305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Сверстники  друзья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55776" y="245713"/>
            <a:ext cx="3843156" cy="1800547"/>
          </a:xfrm>
          <a:prstGeom prst="cloudCallout">
            <a:avLst>
              <a:gd name="adj1" fmla="val 601"/>
              <a:gd name="adj2" fmla="val 67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Счастливые, 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несчастливые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730834">
            <a:off x="5829357" y="1135808"/>
            <a:ext cx="3601614" cy="1728787"/>
          </a:xfrm>
          <a:prstGeom prst="cloudCallout">
            <a:avLst>
              <a:gd name="adj1" fmla="val -20951"/>
              <a:gd name="adj2" fmla="val 83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– как Родовая связь поколений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199843">
            <a:off x="-65272" y="4682858"/>
            <a:ext cx="4008885" cy="1605299"/>
          </a:xfrm>
          <a:prstGeom prst="cloudCallout">
            <a:avLst>
              <a:gd name="adj1" fmla="val 40867"/>
              <a:gd name="adj2" fmla="val -1060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Мультики компьютер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20195782">
            <a:off x="-580331" y="281594"/>
            <a:ext cx="4061752" cy="1728787"/>
          </a:xfrm>
          <a:prstGeom prst="cloudCallout">
            <a:avLst>
              <a:gd name="adj1" fmla="val 26154"/>
              <a:gd name="adj2" fmla="val 1078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учреждения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489936">
            <a:off x="4766539" y="4857340"/>
            <a:ext cx="4220466" cy="2000820"/>
          </a:xfrm>
          <a:prstGeom prst="cloudCallout">
            <a:avLst>
              <a:gd name="adj1" fmla="val -41988"/>
              <a:gd name="adj2" fmla="val -851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кому не лень???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9982108">
            <a:off x="-101739" y="2349564"/>
            <a:ext cx="3069265" cy="1728787"/>
          </a:xfrm>
          <a:prstGeom prst="cloudCallout">
            <a:avLst>
              <a:gd name="adj1" fmla="val 36322"/>
              <a:gd name="adj2" fmla="val 538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7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106/91106808_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98283"/>
            <a:ext cx="6264696" cy="5283227"/>
          </a:xfrm>
          <a:prstGeom prst="rect">
            <a:avLst/>
          </a:prstGeom>
          <a:noFill/>
          <a:ln w="50800">
            <a:solidFill>
              <a:srgbClr val="8A6A6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Что такое воспитание?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1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– ОСЬ - ПИТАНИЕ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g-fotki.yandex.ru/get/3714/ivanpobeda.35/0_139df_38023d1b_XL.jpg"/>
          <p:cNvPicPr>
            <a:picLocks noChangeAspect="1" noChangeArrowheads="1"/>
          </p:cNvPicPr>
          <p:nvPr/>
        </p:nvPicPr>
        <p:blipFill>
          <a:blip r:embed="rId2" cstate="print"/>
          <a:srcRect l="3189" r="3189" b="11811"/>
          <a:stretch>
            <a:fillRect/>
          </a:stretch>
        </p:blipFill>
        <p:spPr bwMode="auto">
          <a:xfrm>
            <a:off x="971600" y="1848437"/>
            <a:ext cx="6948139" cy="4908638"/>
          </a:xfrm>
          <a:prstGeom prst="rect">
            <a:avLst/>
          </a:prstGeom>
          <a:noFill/>
          <a:ln w="50800">
            <a:solidFill>
              <a:srgbClr val="8A6A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106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ИНСТРУМЕНТЫ  ВОСПИТАНИЯ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Сравните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strike="sngStrike" dirty="0" err="1"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 Любовь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strike="sngStrike" dirty="0">
                <a:latin typeface="Times New Roman" pitchFamily="18" charset="0"/>
                <a:cs typeface="Times New Roman" pitchFamily="18" charset="0"/>
              </a:rPr>
              <a:t>Крики и телесные наказания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strike="sngStrike" dirty="0">
                <a:latin typeface="Times New Roman" pitchFamily="18" charset="0"/>
                <a:cs typeface="Times New Roman" pitchFamily="18" charset="0"/>
              </a:rPr>
              <a:t>Оскорбления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Забота</a:t>
            </a:r>
          </a:p>
          <a:p>
            <a:pPr marL="0" indent="0">
              <a:buNone/>
            </a:pPr>
            <a:r>
              <a:rPr lang="ru-RU" b="1" i="1" strike="sngStrike" dirty="0" err="1" smtClean="0">
                <a:latin typeface="Times New Roman" pitchFamily="18" charset="0"/>
                <a:cs typeface="Times New Roman" pitchFamily="18" charset="0"/>
              </a:rPr>
              <a:t>Потворствование</a:t>
            </a:r>
            <a:r>
              <a:rPr lang="ru-RU" b="1" i="1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trike="sngStrike" dirty="0">
                <a:latin typeface="Times New Roman" pitchFamily="18" charset="0"/>
                <a:cs typeface="Times New Roman" pitchFamily="18" charset="0"/>
              </a:rPr>
              <a:t>капризам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Доброе точное</a:t>
            </a:r>
          </a:p>
          <a:p>
            <a:pPr marL="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strike="sngStrike" dirty="0" smtClean="0">
                <a:latin typeface="Times New Roman" pitchFamily="18" charset="0"/>
                <a:cs typeface="Times New Roman" pitchFamily="18" charset="0"/>
              </a:rPr>
              <a:t>Попустительство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3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Часто применяемая формула воспитания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Делай как Я говорю, потому что Я лучше знаю как надо.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Неважно, что ТЫ думаешь по этому поводу, а если не будешь слушаться . . . . 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3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БОЛЕЗНИ ВОСПИТАНИЯ:</a:t>
            </a:r>
            <a:br>
              <a:rPr lang="ru-RU" sz="4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u="sng" dirty="0" err="1" smtClean="0">
                <a:latin typeface="Times New Roman" pitchFamily="18" charset="0"/>
                <a:cs typeface="Times New Roman" pitchFamily="18" charset="0"/>
              </a:rPr>
              <a:t>Непослушаание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u="sng" dirty="0" err="1" smtClean="0">
                <a:latin typeface="Times New Roman" pitchFamily="18" charset="0"/>
                <a:cs typeface="Times New Roman" pitchFamily="18" charset="0"/>
              </a:rPr>
              <a:t>Свое-волие</a:t>
            </a:r>
            <a:endParaRPr lang="ru-RU" sz="4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u="sng" dirty="0" err="1" smtClean="0">
                <a:latin typeface="Times New Roman" pitchFamily="18" charset="0"/>
                <a:cs typeface="Times New Roman" pitchFamily="18" charset="0"/>
              </a:rPr>
              <a:t>Разрушительство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u="sng" dirty="0">
                <a:latin typeface="Times New Roman" pitchFamily="18" charset="0"/>
                <a:cs typeface="Times New Roman" pitchFamily="18" charset="0"/>
              </a:rPr>
              <a:t>Вранье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u="sng" dirty="0">
                <a:latin typeface="Times New Roman" pitchFamily="18" charset="0"/>
                <a:cs typeface="Times New Roman" pitchFamily="18" charset="0"/>
              </a:rPr>
            </a:b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7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Золотые правила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115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Главное не что сказать, а как сказать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Постарайтесь сначала узнать, что было перед неудачей, прежде чем критиковать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Прежде, чем ругать за ошибки, найдите, за что можно похвалить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Прежде чем сказать что-то неприятное, выдержите паузу, хотя бы 30 сек.</a:t>
            </a:r>
          </a:p>
          <a:p>
            <a:pPr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5. Каждый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имеет право на свой комплект ошибок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8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НАПОЛНЯТЬ СЕРДЦЕ РАДОСТЬЮ, ДОБРОТОЙ, ЭМОЦИОНАЛЬНОЙ СТАБИЛЬНОСТЬЮ?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этому можно учиться?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будет проводником по стране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счастливые родители – счастливые дети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0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357214"/>
            <a:ext cx="9715536" cy="1357322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Движущие силы воспитания и Родительского Приключения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сила – способность к изменениям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процессе воспитания меняется не только ребенок, но и родитель. И изменения происходят в жизни, только памятники не меняются. Но и они все равно «меняются», покрываются пылью, загрязняются. Согласны ли вы с этим?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 Вторая сила – способность точно понимать таинство взаимовлияния и управлять им.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отношению друг к другу люди, родители и дети, события на Дороге Жизни  - все взаимосвязано и взаимовлияющее. Нужно точно наблюдать за результатами взаимовлияния и тонко управлять этим процессом.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 Третья сила – способность быть волшебником.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   есть точно изменяться в соответствии с задачами текущей ситуации. В этой смене качества – мудрость и волшебство родителя, Радостные события на Дороге Жизни.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Новое направление </a:t>
            </a:r>
            <a:b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4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практической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психологии – </a:t>
            </a: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ИКОГЕНОЛОГИЯ</a:t>
            </a:r>
            <a:r>
              <a:rPr lang="ru-RU" sz="5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наука 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счастливой о семейном благополучии и воспитании детей.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4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одну дверь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вашей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 . .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айти витаминки,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поддерживающие Вас в подвиге повседневности!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25070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как воспитывать детей без наказаний, криков и ссор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5 основ здорового характера ребенка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ключевые идеи воспитания мальчиков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основные принципы воспитания девочек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– как основной инструмент воспитания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как создать свою уникальную ВОСПИТАТЕЛЬНУЮ СИСТЕМУ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основы написания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сказок для своих деток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1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Обозначить </a:t>
            </a: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ошибки </a:t>
            </a:r>
            <a:b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болезни воспитания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Увидеть  </a:t>
            </a: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решения этих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Получить  </a:t>
            </a: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реальные, результативные </a:t>
            </a:r>
            <a:b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 воспитания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 </a:t>
            </a: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свой психоэмоциональный настрой </a:t>
            </a:r>
            <a:b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</a:t>
            </a:r>
            <a:r>
              <a:rPr lang="ru-RU" sz="4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позитивным.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8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2011\Desktop\view-300x15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73" y="548680"/>
            <a:ext cx="7532035" cy="5620921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6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/>
              <a:t>Как выстроить </a:t>
            </a:r>
            <a:br>
              <a:rPr lang="ru-RU" b="1" i="1" dirty="0"/>
            </a:br>
            <a:r>
              <a:rPr lang="ru-RU" b="1" i="1" dirty="0"/>
              <a:t>ИНДИВИДУАЛЬНУЮ СИСТЕМУ </a:t>
            </a:r>
            <a:br>
              <a:rPr lang="ru-RU" b="1" i="1" dirty="0"/>
            </a:br>
            <a:r>
              <a:rPr lang="ru-RU" b="1" i="1" dirty="0"/>
              <a:t>ТОЧНОГО ВОСПИТАНИЯ?</a:t>
            </a:r>
            <a:br>
              <a:rPr lang="ru-RU" b="1" i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1. </a:t>
            </a:r>
            <a:r>
              <a:rPr lang="ru-RU" b="1" i="1" dirty="0"/>
              <a:t>Знание ключевых идей воспитания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</a:t>
            </a:r>
            <a:r>
              <a:rPr lang="ru-RU" b="1" i="1" dirty="0"/>
              <a:t>Знание и понимание различных подходов </a:t>
            </a:r>
            <a:br>
              <a:rPr lang="ru-RU" b="1" i="1" dirty="0"/>
            </a:br>
            <a:r>
              <a:rPr lang="ru-RU" b="1" i="1" dirty="0"/>
              <a:t>в воспитании девочек и мальчиков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3. </a:t>
            </a:r>
            <a:r>
              <a:rPr lang="ru-RU" b="1" i="1" dirty="0">
                <a:solidFill>
                  <a:srgbClr val="C00000"/>
                </a:solidFill>
              </a:rPr>
              <a:t>Правильный психологический настрой родителей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2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04856" cy="6165304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Родительская песочница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адость</a:t>
            </a:r>
          </a:p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ктивность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оверие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лыбка</a:t>
            </a:r>
          </a:p>
          <a:p>
            <a:pPr algn="ctr"/>
            <a:r>
              <a:rPr lang="ru-RU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армония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зарт</a:t>
            </a:r>
          </a:p>
        </p:txBody>
      </p:sp>
    </p:spTree>
    <p:extLst>
      <p:ext uri="{BB962C8B-B14F-4D97-AF65-F5344CB8AC3E}">
        <p14:creationId xmlns:p14="http://schemas.microsoft.com/office/powerpoint/2010/main" xmlns="" val="8314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будем учиться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учиться контролировать свои эмоции и сохранять спокойствие в любой момент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учится удерживать любовь, терпение и здравомыслие, воспитывая детей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учится достойно поддерживать красивые традиции Рода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учится социальной стойкости, устойчивости к действию стрессов.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учится укреплять мышцы Творчества, что даст внутренне ощущении жизнелюбия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учится восстанавливать энергетический статус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учится укреплять мышцы познания, они помогут понимать, запоминать, перерабатывать новую информацию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мы с Вами  будем учиться вместе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песочнице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родителей «РАДУГА».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что выбираете ВЫ! Быть счастливой мамой и этому учить своих детей?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или . . . . . . . . . . . . . . 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Самое трудное в этой жизни – это сделать выбор!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предлагаем вам сделать выбор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свою пользу!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Animated\человечки\j02237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6490" y="2358502"/>
            <a:ext cx="4214813" cy="407193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0918" y="476672"/>
            <a:ext cx="8352928" cy="1569660"/>
          </a:xfrm>
          <a:prstGeom prst="rect">
            <a:avLst/>
          </a:prstGeom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ЧТОБЫ ВАШЕ СЕРДЦЕ  НАПОЛНЯЛОСЬ  РАДОСТЬЮ   И БЛАГОДАРНОСТЬЮ, 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А ТРЕВОГИ УХОДИЛИ. </a:t>
            </a:r>
          </a:p>
          <a:p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ВЫ БУДЕТЕ  УСПЕВАТЬ МНОГО И ЛЕГКО!!!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29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92697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«Мама закрылась в комнате, и пьет кофе с шоколадкой. Дети долго ждали. Потом не выдержали.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что ты там делаешь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я вам делаю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добрую  маму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684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РЕБЕНОК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Дар Божий!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90336"/>
            <a:ext cx="4824536" cy="3170099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НАЧИНАТЬ ДЕНЬ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РАДОСТЬЮ,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ЗАКАНЧИВАТЬ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МИРОМ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2" descr="E:\Картинки\детское\j0202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859" y="1600917"/>
            <a:ext cx="3143240" cy="21788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22721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Admin\Рабочий стол\Сердце\движ серд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4092" y="2780928"/>
            <a:ext cx="31337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Documents and Settings\Admin\Рабочий стол\Сердце\движ серд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4222750"/>
            <a:ext cx="31337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Documents and Settings\Admin\Рабочий стол\Сердце\движ сердце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31337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68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мы?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Наталия Викторовна-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сказкотерапевт, икогенолог.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Кучба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 – педагог-воспитатель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категории, единомышленница!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обе видим результат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самовоспитания </a:t>
            </a:r>
            <a:b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своих детях и в своей жизни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55070"/>
          </a:xfrm>
          <a:ln w="12700">
            <a:solidFill>
              <a:srgbClr val="7030A0"/>
            </a:solidFill>
          </a:ln>
        </p:spPr>
        <p:txBody>
          <a:bodyPr/>
          <a:lstStyle/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45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Мы с Вами работаем на будущее, но за него платим настоящим!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2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1\Desktop\Не воспитывай детей  Wg5f7Yne-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9066" cy="564941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6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11\Desktop\Новая папка\Мотиваторы\F5BcmZIUv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61" y="548680"/>
            <a:ext cx="88675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0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ФОТО\ПИТЕР ИЮЛЬ 2013г\DSC_0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788"/>
            <a:ext cx="4999509" cy="673758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1\Desktop\Новая папка\Мотиваторы\533677_446508925432139_168987431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75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5976938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не можем изменить свой старт.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Хотим ли мы изменить свой финиш?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именно от Вас зависит,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вы посадите - то и вырастет.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 </a:t>
            </a:r>
          </a:p>
          <a:p>
            <a:pPr marL="0" indent="0"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402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Желаем успехов!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участие и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к собственным детям!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6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08712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Ура!!! 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РОДИЛСЯ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семье праздник!!!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не праздник???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-99392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часто бывает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так, что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несмотря на свою любовь к ребенку,  мама буквально устает от него. Куда - то пропадает понимание, терпение, а вместо них появляется раздражительность и бессилие.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ответ в ребенке мы начинаем замечать непослушание, отстранение и невнимательность к нашим словам. Вас это тревожит? 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Бывает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очень сложно определить свои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истинные потребности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желания, и на этом этапе иногда стоит потрудиться и заглянуть в себя поглубже.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 Когда женщина становится мамой, она мечтает о послушном ребенке! За которого не бывает стыдно</a:t>
            </a:r>
          </a:p>
        </p:txBody>
      </p:sp>
    </p:spTree>
    <p:extLst>
      <p:ext uri="{BB962C8B-B14F-4D97-AF65-F5344CB8AC3E}">
        <p14:creationId xmlns:p14="http://schemas.microsoft.com/office/powerpoint/2010/main" xmlns="" val="25431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2"/>
            <a:ext cx="8229600" cy="59765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Усталость  накапливается 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раздражение и недовольство переполняет чашу, и у мамы одно желание – чтобы ее все оставили в покое? Откуда взять силы, энергию, чтобы сражаться еще и с ребенком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Например, мама кричит на ребенка не потому, что его не любит, а потому, что устала. А еще мама может не знать, как вести себя в подобной ситуации; она может быть недовольна своей жизнью; может с ней в детстве так обращались родители, и она перенесла эту модель поведения на своего ребенка…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0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20680"/>
          </a:xfrm>
        </p:spPr>
        <p:txBody>
          <a:bodyPr>
            <a:normAutofit/>
          </a:bodyPr>
          <a:lstStyle/>
          <a:p>
            <a:r>
              <a:rPr lang="ru-RU" i="1" dirty="0"/>
              <a:t>Вы заметили</a:t>
            </a:r>
            <a:r>
              <a:rPr lang="ru-RU" dirty="0"/>
              <a:t>, что, прежде всего даются советы: как себя вести во время капризов и истерик, что делать, а что – нет, что говорить и как, но </a:t>
            </a:r>
            <a:r>
              <a:rPr lang="ru-RU" b="1" i="1" dirty="0">
                <a:solidFill>
                  <a:srgbClr val="FF0000"/>
                </a:solidFill>
              </a:rPr>
              <a:t>эмоциональному настрою мамы уделяется очень и очень мало внимания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dirty="0"/>
              <a:t>А ведь это – основа успешного разруливания конфликта. </a:t>
            </a:r>
            <a:r>
              <a:rPr lang="ru-RU" b="1" i="1" dirty="0">
                <a:solidFill>
                  <a:srgbClr val="FF0000"/>
                </a:solidFill>
              </a:rPr>
              <a:t>Мама, обладающая эмоциональным спокойствием, может легко справляться с капризами ребенка</a:t>
            </a:r>
            <a:r>
              <a:rPr lang="ru-RU" b="1" dirty="0"/>
              <a:t>,</a:t>
            </a:r>
            <a:r>
              <a:rPr lang="ru-RU" dirty="0"/>
              <a:t> легко находить выход из ситуации в данный конкретный момент времени, легко находить компромиссные решения</a:t>
            </a:r>
            <a:r>
              <a:rPr lang="ru-RU" dirty="0" smtClean="0"/>
              <a:t>.</a:t>
            </a:r>
            <a:r>
              <a:rPr lang="ru-RU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44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92688"/>
          </a:xfrm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Что-то ты разбаловался!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Придется тебя наказать!</a:t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!!!Ребенок в недоумении???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РАЗБАЛОВАЛИ!!!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НАКАЗЫВАТЬ МЕНЯ????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ЧТО ????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6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ДЕЛАТЬ???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ОТВЕТИТЬ НА 2 ВОПРОСА!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КТО ТАКОЙ РЕБЕНОК?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КТО ВОСПИТЫВАЕТ МОЕГО РЕБЕНКА?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755</Words>
  <Application>Microsoft Office PowerPoint</Application>
  <PresentationFormat>Экран (4:3)</PresentationFormat>
  <Paragraphs>118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Мы рады встрече  с Вами!                              Ведущие встреч: Морозова Наталия Викторовна.  Педагог-психолог  структурного подразделения МДОУ д\с №16  г. Маркс Саратовская обл. Руководитель экспериментальной лаборатории  сказкотерапии, икогенолог, сказкотерапевт.  Кучба Наталья Владимировна. педагог первой категории структурного подразделения МДОУ д\с №16  г. Маркс Саратовская обл.     </vt:lpstr>
      <vt:lpstr>Слайд 2</vt:lpstr>
      <vt:lpstr>          Кто мы?  Морозова Наталия Викторовна- психолог, сказкотерапевт, икогенолог.  Кучба Наталья Владимировна – педагог-воспитатель I категории, единомышленница!  Мы обе видим результат  собственного самовоспитания  на своих детях и в своей жизни !!!</vt:lpstr>
      <vt:lpstr> Ура!!!   Я РОДИЛСЯ!!!  В семье праздник!!!  Или не праздник???  </vt:lpstr>
      <vt:lpstr>Слайд 5</vt:lpstr>
      <vt:lpstr>Слайд 6</vt:lpstr>
      <vt:lpstr>Слайд 7</vt:lpstr>
      <vt:lpstr>Что-то ты разбаловался! Придется тебя наказать!  !!!Ребенок в недоумении???  ВЫ РАЗБАЛОВАЛИ!!! А НАКАЗЫВАТЬ МЕНЯ????  ЗА ЧТО ???? </vt:lpstr>
      <vt:lpstr>ЧТО ЖЕ ДЕЛАТЬ???  ОТВЕТИТЬ НА 2 ВОПРОСА!  1. КТО ТАКОЙ РЕБЕНОК?  2. КТО ВОСПИТЫВАЕТ МОЕГО РЕБЕНКА? </vt:lpstr>
      <vt:lpstr>Кто меня воспитывает?</vt:lpstr>
      <vt:lpstr>Что такое воспитание?</vt:lpstr>
      <vt:lpstr>В – ОСЬ - ПИТАНИЕ</vt:lpstr>
      <vt:lpstr>ИНСТРУМЕНТЫ  ВОСПИТАНИЯ </vt:lpstr>
      <vt:lpstr>Часто применяемая формула воспитания</vt:lpstr>
      <vt:lpstr>Слайд 15</vt:lpstr>
      <vt:lpstr>Золотые правила</vt:lpstr>
      <vt:lpstr>  КАК НАПОЛНЯТЬ СЕРДЦЕ РАДОСТЬЮ, ДОБРОТОЙ, ЭМОЦИОНАЛЬНОЙ СТАБИЛЬНОСТЬЮ?  Где этому можно учиться?  Кто будет проводником по стране  «счастливые родители – счастливые дети».   </vt:lpstr>
      <vt:lpstr>Движущие силы воспитания и Родительского Приключения</vt:lpstr>
      <vt:lpstr>Новое направление  в практической психологии – ИКОГЕНОЛОГИЯ   Это наука о счастливой о семейном благополучии и воспитании детей. </vt:lpstr>
      <vt:lpstr>- как воспитывать детей без наказаний, криков и ссор - 5 основ здорового характера ребенка - ключевые идеи воспитания мальчиков - основные принципы воспитания девочек - сказкотерапия – как основной инструмент воспитания - как создать свою уникальную ВОСПИТАТЕЛЬНУЮ СИСТЕМУ - основы написания сказок для своих деток</vt:lpstr>
      <vt:lpstr>                       *Обозначить основные ошибки  и болезни воспитания *Увидеть  пути решения этих проблем *Получить  реальные, результативные  инструменты воспитания *Сделать  свой психоэмоциональный настрой  более позитивным.</vt:lpstr>
      <vt:lpstr>Слайд 22</vt:lpstr>
      <vt:lpstr>Как выстроить  ИНДИВИДУАЛЬНУЮ СИСТЕМУ  ТОЧНОГО ВОСПИТАНИЯ?  1. Знание ключевых идей воспитания 2. Знание и понимание различных подходов  в воспитании девочек и мальчиков 3. Правильный психологический настрой родителей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2011</dc:creator>
  <cp:lastModifiedBy>пользователь</cp:lastModifiedBy>
  <cp:revision>79</cp:revision>
  <dcterms:created xsi:type="dcterms:W3CDTF">2013-09-05T09:58:13Z</dcterms:created>
  <dcterms:modified xsi:type="dcterms:W3CDTF">2016-06-21T04:53:51Z</dcterms:modified>
</cp:coreProperties>
</file>