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1529-1396-4954-8D13-C60FB7363EA1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1010A-1D5E-4F20-82B2-986517AEA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1010A-1D5E-4F20-82B2-986517AEA0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Воспитание у детей семейных ценностей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6000768"/>
            <a:ext cx="3686156" cy="64296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 воспитатель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Влазнева И.С.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oz-sc1.edusite.ru/images/familypark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72230" cy="355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abchelni.bezformata.ru/content/image64398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714625" cy="3810000"/>
          </a:xfrm>
          <a:prstGeom prst="rect">
            <a:avLst/>
          </a:prstGeom>
          <a:noFill/>
        </p:spPr>
      </p:pic>
      <p:pic>
        <p:nvPicPr>
          <p:cNvPr id="3076" name="Picture 4" descr="http://img.happy-giraffe.ru/thumbs/680x/10384/d437e0f0edd5fb4dccb07c97327ea9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3047976" cy="3388632"/>
          </a:xfrm>
          <a:prstGeom prst="rect">
            <a:avLst/>
          </a:prstGeom>
          <a:noFill/>
        </p:spPr>
      </p:pic>
      <p:pic>
        <p:nvPicPr>
          <p:cNvPr id="3078" name="Picture 6" descr="http://gimnazia13.narod.ru/simvolika.files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03" y="1142984"/>
            <a:ext cx="3000397" cy="3794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Выставки семейного творчества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s9.cher.obr55.ru/files/2016/05/%D0%BF%D0%B0%D1%81%D1%85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620000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мини-выставок семейных реликвий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elorodnoe.ru/images/12_27_12_22_11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357718" cy="3286124"/>
          </a:xfrm>
          <a:prstGeom prst="rect">
            <a:avLst/>
          </a:prstGeom>
          <a:noFill/>
        </p:spPr>
      </p:pic>
      <p:pic>
        <p:nvPicPr>
          <p:cNvPr id="1026" name="Picture 2" descr="https://nv86.ru/upload/iblock/c00/c00f56ddab6342394cc0210962feb88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143404" cy="3343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семейных историй</a:t>
            </a:r>
            <a:endParaRPr lang="ru-RU" dirty="0"/>
          </a:p>
        </p:txBody>
      </p:sp>
      <p:pic>
        <p:nvPicPr>
          <p:cNvPr id="29698" name="Picture 2" descr="http://detective-cherkassy.com/images/drev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358114" cy="54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detyimama.ru/wp-content/uploads/2011/07/detyi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572000" cy="3209926"/>
          </a:xfrm>
          <a:prstGeom prst="rect">
            <a:avLst/>
          </a:prstGeom>
          <a:noFill/>
        </p:spPr>
      </p:pic>
      <p:pic>
        <p:nvPicPr>
          <p:cNvPr id="28676" name="Picture 4" descr="http://maminovse.ru/uploads/2015/05/put_children_bed_babysitting_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071966" cy="342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Этические беседы</a:t>
            </a:r>
            <a:endParaRPr lang="ru-RU" dirty="0"/>
          </a:p>
        </p:txBody>
      </p:sp>
      <p:pic>
        <p:nvPicPr>
          <p:cNvPr id="27650" name="Picture 2" descr="http://bashgazet.ru/uploads/posts/2013-05/1368190300_4-6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21526"/>
            <a:ext cx="3357586" cy="5036379"/>
          </a:xfrm>
          <a:prstGeom prst="rect">
            <a:avLst/>
          </a:prstGeom>
          <a:noFill/>
        </p:spPr>
      </p:pic>
      <p:pic>
        <p:nvPicPr>
          <p:cNvPr id="27652" name="Picture 4" descr="http://heaclub.ru/images/heaclub/2016/02/1608054e7663abd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528641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Праздники-досуги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heaclub.ru/images/heaclub/2016/02/88466696c0e299220001b59a79cc70e9cc161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929486" cy="524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Фотоколлаж</a:t>
            </a:r>
            <a:endParaRPr lang="ru-RU" dirty="0"/>
          </a:p>
        </p:txBody>
      </p:sp>
      <p:pic>
        <p:nvPicPr>
          <p:cNvPr id="30724" name="Picture 4" descr="http://cs22.babysfera.ru/8/6/b/0/124646229.1786853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357982" cy="550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Семейные экологические акции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nadysha.ru/images/a-deti/image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5715000" cy="3333750"/>
          </a:xfrm>
          <a:prstGeom prst="rect">
            <a:avLst/>
          </a:prstGeom>
          <a:noFill/>
        </p:spPr>
      </p:pic>
      <p:pic>
        <p:nvPicPr>
          <p:cNvPr id="32772" name="Picture 4" descr="http://www.mmal.ru/sites/default/files/imagecache/167x/photos/1894/DSC_2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02" y="1533294"/>
            <a:ext cx="2772300" cy="460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Какие бывают семейные ценности?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Общение.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loudstatic.eva.ru/eva/120000-130000/125749/channel/2_41213953173499948.jpg?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Уважение.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nashibabki.ru/wp-content/uploads/2016/02/media-4190-grandmother-with-grandkids.CACHE-1200x630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0105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Чувство значимости для своей семьи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colady.ru/wp-content/uploads/2014/11/img-slid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Умение прощать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psihologic.ru/uploads/_pages/140/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786610" cy="546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aldaydom.ru/images/uploads/gallery/215/1353528075_01-3_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249840" cy="4626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heaclub.ru/images/heaclub/2016/08/kak-priuchit-rebenka-k-poryadku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60814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Формы работы по формированию семейных ценностей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</Words>
  <PresentationFormat>Экран (4:3)</PresentationFormat>
  <Paragraphs>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Воспитание у детей семейных ценностей</vt:lpstr>
      <vt:lpstr>Какие бывают семейные ценности? </vt:lpstr>
      <vt:lpstr>Общение. </vt:lpstr>
      <vt:lpstr>Уважение.</vt:lpstr>
      <vt:lpstr>Чувство значимости для своей семьи</vt:lpstr>
      <vt:lpstr>Умение прощать</vt:lpstr>
      <vt:lpstr>Традиции</vt:lpstr>
      <vt:lpstr>Ответственность</vt:lpstr>
      <vt:lpstr>Формы работы по формированию семейных ценностей</vt:lpstr>
      <vt:lpstr>Метод проектов</vt:lpstr>
      <vt:lpstr>Выставки семейного творчества</vt:lpstr>
      <vt:lpstr>Организация мини-выставок семейных реликвий</vt:lpstr>
      <vt:lpstr>Составление семейных историй</vt:lpstr>
      <vt:lpstr>Чтение художественной литературы</vt:lpstr>
      <vt:lpstr>Этические беседы</vt:lpstr>
      <vt:lpstr>Праздники-досуги</vt:lpstr>
      <vt:lpstr>Фотоколлаж</vt:lpstr>
      <vt:lpstr>Семейные экологические акции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у детей семейных ценностей</dc:title>
  <dc:creator>Виктор</dc:creator>
  <cp:lastModifiedBy>Виктор</cp:lastModifiedBy>
  <cp:revision>5</cp:revision>
  <dcterms:created xsi:type="dcterms:W3CDTF">2016-11-09T17:41:38Z</dcterms:created>
  <dcterms:modified xsi:type="dcterms:W3CDTF">2017-01-14T18:57:27Z</dcterms:modified>
</cp:coreProperties>
</file>