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844408" cy="172819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  <a:t>О важности книг и </a:t>
            </a:r>
            <a:b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  <a:t>любви к чтению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Внеклассное мероприятие, посвященное Году литературы в России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Учитель: Мохунь Ольга </a:t>
            </a:r>
            <a:r>
              <a:rPr lang="ru-RU" b="1" i="1" dirty="0" smtClean="0">
                <a:solidFill>
                  <a:schemeClr val="tx1"/>
                </a:solidFill>
              </a:rPr>
              <a:t>Александровна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МОУ «СОШ с.Баскатовка Марксовского района </a:t>
            </a:r>
          </a:p>
          <a:p>
            <a:r>
              <a:rPr lang="ru-RU" b="1" i="1" smtClean="0">
                <a:solidFill>
                  <a:schemeClr val="tx1"/>
                </a:solidFill>
              </a:rPr>
              <a:t>Саратовской области»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/>
              <a:t>Библиотека имени </a:t>
            </a:r>
            <a:r>
              <a:rPr lang="ru-RU" sz="3200" b="1" i="1" dirty="0" err="1"/>
              <a:t>Сандро</a:t>
            </a:r>
            <a:r>
              <a:rPr lang="ru-RU" sz="3200" b="1" i="1" dirty="0"/>
              <a:t> </a:t>
            </a:r>
            <a:r>
              <a:rPr lang="ru-RU" sz="3200" b="1" i="1" dirty="0" err="1"/>
              <a:t>Пенны</a:t>
            </a:r>
            <a:r>
              <a:rPr lang="ru-RU" sz="3200" b="1" i="1" dirty="0"/>
              <a:t>, Италия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54435"/>
            <a:ext cx="7845896" cy="521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5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Библиотека Луи </a:t>
            </a:r>
            <a:r>
              <a:rPr lang="ru-RU" sz="3200" b="1" i="1" dirty="0" err="1"/>
              <a:t>Нюсера</a:t>
            </a:r>
            <a:r>
              <a:rPr lang="ru-RU" sz="3200" b="1" i="1" dirty="0"/>
              <a:t>, Франция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76735"/>
            <a:ext cx="4644008" cy="348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499992" cy="325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9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/>
              <a:t>Публичная библиотека Канзас-Сити, США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941" y="1685197"/>
            <a:ext cx="6703403" cy="448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1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Международный марафон беспрерывного чтения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Во время двухдневного международного онлайн-марафона </a:t>
            </a:r>
            <a:r>
              <a:rPr lang="ru-RU" dirty="0">
                <a:solidFill>
                  <a:srgbClr val="FF0000"/>
                </a:solidFill>
              </a:rPr>
              <a:t>"Каренина. Живое издание", </a:t>
            </a:r>
            <a:r>
              <a:rPr lang="ru-RU" dirty="0"/>
              <a:t>начавшегося в </a:t>
            </a:r>
            <a:r>
              <a:rPr lang="ru-RU" dirty="0" smtClean="0"/>
              <a:t>12.00 </a:t>
            </a:r>
            <a:r>
              <a:rPr lang="ru-RU" dirty="0"/>
              <a:t>3 </a:t>
            </a:r>
            <a:r>
              <a:rPr lang="ru-RU" dirty="0" smtClean="0"/>
              <a:t>октября 2014 года, </a:t>
            </a:r>
            <a:r>
              <a:rPr lang="ru-RU" dirty="0"/>
              <a:t>впервые в истории более </a:t>
            </a:r>
            <a:r>
              <a:rPr lang="ru-RU" dirty="0">
                <a:solidFill>
                  <a:srgbClr val="FF0000"/>
                </a:solidFill>
              </a:rPr>
              <a:t>700 человек </a:t>
            </a:r>
            <a:r>
              <a:rPr lang="ru-RU" dirty="0"/>
              <a:t>из разных стран беспрерывно читали знаменитое произведение для слушателей всего мира. Строки из "Анны Карениной" прозвучали на площадках Москвы, Санкт-Петербурга, Тулы, Архангельска, Владивостока, Новосибирска, Нью-Йорка, Парижа, Лондона и многих других городов мира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За 36 часов прямого эфира на </a:t>
            </a:r>
            <a:r>
              <a:rPr lang="ru-RU" dirty="0" err="1">
                <a:solidFill>
                  <a:srgbClr val="FF0000"/>
                </a:solidFill>
              </a:rPr>
              <a:t>YouTube</a:t>
            </a:r>
            <a:r>
              <a:rPr lang="ru-RU" dirty="0">
                <a:solidFill>
                  <a:srgbClr val="FF0000"/>
                </a:solidFill>
              </a:rPr>
              <a:t> люди по всему миру подключались 3 млн раз</a:t>
            </a:r>
          </a:p>
        </p:txBody>
      </p:sp>
    </p:spTree>
    <p:extLst>
      <p:ext uri="{BB962C8B-B14F-4D97-AF65-F5344CB8AC3E}">
        <p14:creationId xmlns:p14="http://schemas.microsoft.com/office/powerpoint/2010/main" val="34561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Буккроссинг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Книговорот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Хобби</a:t>
            </a:r>
          </a:p>
          <a:p>
            <a:pPr marL="0" indent="0">
              <a:buNone/>
            </a:pPr>
            <a:r>
              <a:rPr lang="ru-RU" dirty="0" smtClean="0"/>
              <a:t>Общественное движение</a:t>
            </a:r>
          </a:p>
          <a:p>
            <a:pPr marL="0" indent="0">
              <a:buNone/>
            </a:pPr>
            <a:r>
              <a:rPr lang="ru-RU" dirty="0" smtClean="0"/>
              <a:t>2001 год</a:t>
            </a:r>
          </a:p>
          <a:p>
            <a:pPr marL="0" indent="0">
              <a:buNone/>
            </a:pPr>
            <a:r>
              <a:rPr lang="ru-RU" dirty="0" smtClean="0"/>
              <a:t>1,5 млн человек</a:t>
            </a:r>
          </a:p>
          <a:p>
            <a:pPr marL="0" indent="0">
              <a:buNone/>
            </a:pPr>
            <a:r>
              <a:rPr lang="ru-RU" dirty="0" smtClean="0"/>
              <a:t>13 млн книг</a:t>
            </a:r>
          </a:p>
          <a:p>
            <a:pPr marL="0" indent="0">
              <a:buNone/>
            </a:pPr>
            <a:r>
              <a:rPr lang="en-US" dirty="0"/>
              <a:t>bookcrossing.ru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47625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3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Интернет-ресурсы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http://blog.mann-ivanov-ferber.ru/2014/05/23/samye-neobychnye-biblioteki-mira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dirty="0"/>
              <a:t>https://ru.wikipedia.org/wiki/%</a:t>
            </a:r>
            <a:r>
              <a:rPr lang="en-US" dirty="0" smtClean="0"/>
              <a:t>C1%F3%EA%EA%F0%EE%F1%F1%E8%ED%E3</a:t>
            </a:r>
            <a:endParaRPr lang="ru-RU" dirty="0" smtClean="0"/>
          </a:p>
          <a:p>
            <a:r>
              <a:rPr lang="en-US" dirty="0" smtClean="0"/>
              <a:t>bookcrossing.ru</a:t>
            </a:r>
            <a:endParaRPr lang="en-US" dirty="0"/>
          </a:p>
          <a:p>
            <a:r>
              <a:rPr lang="en-US" dirty="0"/>
              <a:t>tass.ru›</a:t>
            </a:r>
            <a:r>
              <a:rPr lang="ru-RU" dirty="0" smtClean="0"/>
              <a:t>Культура›1497143</a:t>
            </a:r>
          </a:p>
          <a:p>
            <a:r>
              <a:rPr lang="en-US" dirty="0"/>
              <a:t>http://www.sputnikfm.ru/news/strana/startoval_mezhdunarodnyy_marafon_po_chteniyu_vzhivuyu_romana_anna_karenina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dirty="0"/>
              <a:t>https://godliteratury.ru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1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Open Sans"/>
              </a:rPr>
              <a:t>«Год литературы» </a:t>
            </a:r>
            <a:r>
              <a:rPr lang="ru-RU" b="1" i="1" dirty="0">
                <a:solidFill>
                  <a:srgbClr val="000000"/>
                </a:solidFill>
                <a:latin typeface="Open Sans"/>
              </a:rPr>
              <a:t>— проводимая в течение 2015 года комплексная государственная программа, направленная на </a:t>
            </a:r>
            <a:r>
              <a:rPr lang="ru-RU" b="1" i="1" dirty="0">
                <a:solidFill>
                  <a:srgbClr val="C00000"/>
                </a:solidFill>
                <a:latin typeface="Open Sans"/>
              </a:rPr>
              <a:t>развитие интереса к русской и мировой литературе, пропаганду чтения и книжной культуры во всех ее проявлениях</a:t>
            </a:r>
            <a:r>
              <a:rPr lang="ru-RU" b="1" i="1" dirty="0">
                <a:solidFill>
                  <a:srgbClr val="000000"/>
                </a:solidFill>
                <a:latin typeface="Open Sans"/>
              </a:rPr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9447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Моя любимая книга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82166" cy="482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9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Book-</a:t>
            </a:r>
            <a:r>
              <a:rPr lang="ru-RU" b="1" i="1" dirty="0" smtClean="0"/>
              <a:t>клип, или </a:t>
            </a:r>
            <a:r>
              <a:rPr lang="en-US" b="1" i="1" dirty="0" smtClean="0"/>
              <a:t>book</a:t>
            </a:r>
            <a:r>
              <a:rPr lang="ru-RU" b="1" i="1" dirty="0" smtClean="0"/>
              <a:t>-трейлер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Это способ рекламы книг.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Впервые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book-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трейлер был представлен в 2003 году для книги Кристин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Фихан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Это молодое, но активно развивающееся направление.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Создание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book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-клипа – творческий процесс.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Это может каждый!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http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//nsportal.ru/user/190546/video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Русская художественная литература о Великой Отечественной войне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Вячеслав Кондратьев «Сашка»</a:t>
            </a:r>
          </a:p>
          <a:p>
            <a:r>
              <a:rPr lang="ru-RU" dirty="0" smtClean="0"/>
              <a:t>Василь Быков «Сотников»</a:t>
            </a:r>
          </a:p>
          <a:p>
            <a:r>
              <a:rPr lang="ru-RU" dirty="0" smtClean="0"/>
              <a:t>Константин Воробьев «Убиты под Москвой»</a:t>
            </a:r>
          </a:p>
          <a:p>
            <a:r>
              <a:rPr lang="ru-RU" dirty="0" smtClean="0"/>
              <a:t>Андрей Платонов «Взыскание погибших»</a:t>
            </a:r>
          </a:p>
          <a:p>
            <a:r>
              <a:rPr lang="ru-RU" dirty="0" smtClean="0"/>
              <a:t>Чингиз Айтматов «Ранние журавли»</a:t>
            </a:r>
          </a:p>
          <a:p>
            <a:r>
              <a:rPr lang="ru-RU" dirty="0" smtClean="0"/>
              <a:t>Борис Васильев «А зори здесь тихие»</a:t>
            </a:r>
          </a:p>
          <a:p>
            <a:r>
              <a:rPr lang="ru-RU" dirty="0" smtClean="0"/>
              <a:t>Михаил Шолохов «Судьба человека»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9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Где можно читать книги?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28750"/>
            <a:ext cx="6672783" cy="444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373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A1A1A"/>
                </a:solidFill>
                <a:latin typeface="PT Sans"/>
              </a:rPr>
              <a:t>Библиотека-отель </a:t>
            </a:r>
            <a:r>
              <a:rPr lang="en-US" b="1" dirty="0">
                <a:solidFill>
                  <a:srgbClr val="1A1A1A"/>
                </a:solidFill>
                <a:latin typeface="PT Sans"/>
              </a:rPr>
              <a:t>The Library Resort, </a:t>
            </a:r>
            <a:r>
              <a:rPr lang="ru-RU" b="1" dirty="0">
                <a:solidFill>
                  <a:srgbClr val="1A1A1A"/>
                </a:solidFill>
                <a:latin typeface="PT Sans"/>
              </a:rPr>
              <a:t>Таиланд</a:t>
            </a:r>
            <a:endParaRPr lang="ru-RU" b="1" i="0" dirty="0">
              <a:solidFill>
                <a:srgbClr val="1A1A1A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22879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Библиотека </a:t>
            </a:r>
            <a:r>
              <a:rPr lang="ru-RU" sz="2800" b="1" i="1" dirty="0" err="1"/>
              <a:t>Лиюань</a:t>
            </a:r>
            <a:r>
              <a:rPr lang="ru-RU" sz="2800" b="1" i="1" dirty="0"/>
              <a:t>, Китай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109170" cy="510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7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/>
              <a:t>Публичная библиотека </a:t>
            </a:r>
            <a:r>
              <a:rPr lang="ru-RU" sz="3600" b="1" i="1" dirty="0" err="1"/>
              <a:t>Бишан</a:t>
            </a:r>
            <a:r>
              <a:rPr lang="ru-RU" sz="3600" b="1" i="1" dirty="0"/>
              <a:t>, Сингапур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24" y="1124744"/>
            <a:ext cx="478516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5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Библиотека </a:t>
            </a:r>
            <a:r>
              <a:rPr lang="ru-RU" sz="3200" b="1" i="1" dirty="0" err="1"/>
              <a:t>Делфтского</a:t>
            </a:r>
            <a:r>
              <a:rPr lang="ru-RU" sz="3200" b="1" i="1" dirty="0"/>
              <a:t> технического университета, Нидерланды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479" y="1556792"/>
            <a:ext cx="76200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2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324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 важности книг и  любви к чтению</vt:lpstr>
      <vt:lpstr>Презентация PowerPoint</vt:lpstr>
      <vt:lpstr>Моя любимая книга</vt:lpstr>
      <vt:lpstr>Book-клип, или book-трейлер</vt:lpstr>
      <vt:lpstr>Русская художественная литература о Великой Отечественной войне</vt:lpstr>
      <vt:lpstr>Где можно читать книги?</vt:lpstr>
      <vt:lpstr>Библиотека Лиюань, Китай</vt:lpstr>
      <vt:lpstr>Публичная библиотека Бишан, Сингапур</vt:lpstr>
      <vt:lpstr>Библиотека Делфтского технического университета, Нидерланды</vt:lpstr>
      <vt:lpstr>Библиотека имени Сандро Пенны, Италия</vt:lpstr>
      <vt:lpstr>Библиотека Луи Нюсера, Франция</vt:lpstr>
      <vt:lpstr>Публичная библиотека Канзас-Сити, США</vt:lpstr>
      <vt:lpstr>Международный марафон беспрерывного чтения</vt:lpstr>
      <vt:lpstr>Буккроссинг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важности книг и  любви к чтению</dc:title>
  <dc:creator>эксперт</dc:creator>
  <cp:lastModifiedBy>эксперт</cp:lastModifiedBy>
  <cp:revision>21</cp:revision>
  <dcterms:created xsi:type="dcterms:W3CDTF">2015-03-30T18:02:13Z</dcterms:created>
  <dcterms:modified xsi:type="dcterms:W3CDTF">2015-04-06T18:55:41Z</dcterms:modified>
</cp:coreProperties>
</file>