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70" r:id="rId5"/>
    <p:sldId id="271" r:id="rId6"/>
    <p:sldId id="265" r:id="rId7"/>
    <p:sldId id="264" r:id="rId8"/>
    <p:sldId id="282" r:id="rId9"/>
    <p:sldId id="283" r:id="rId10"/>
    <p:sldId id="287" r:id="rId11"/>
    <p:sldId id="290" r:id="rId12"/>
    <p:sldId id="289" r:id="rId13"/>
    <p:sldId id="291" r:id="rId14"/>
    <p:sldId id="288" r:id="rId15"/>
    <p:sldId id="292" r:id="rId16"/>
    <p:sldId id="284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71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D0CDF68-5B93-4750-9B2E-EF5C4360DD5C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45355F-102E-4EE7-93DE-E4060379B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&#1040;&#1044;&#1048;&#1050;\Desktop\&#1055;&#1088;&#1086;&#1077;&#1082;&#1090;\2proekt&#1044;&#1080;&#1044;&#1102;&#1083;&#1103;&#1060;&#1083;&#1072;&#1084;&#1077;&#1085;&#1082;&#1086;&#1050;&#1086;&#1089;&#1090;&#1105;&#1088;&#1052;&#1091;&#1079;&#1099;&#1082;&#1072;&#1052;&#1091;&#1079;&#1099;&#1082;&#1072;&#1052;&#1091;&#1079;&#1099;&#1082;&#1072;.mp3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C&#1040;&#1044;&#1048;&#1050;\Desktop\&#1055;&#1088;&#1086;&#1077;&#1082;&#1090;\Freddie_Mercury_and_Montserrat_Caballe_-_Barcelona_(iPleer.fm).mp3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&#1040;&#1044;&#1048;&#1050;\Desktop\&#1055;&#1088;&#1086;&#1077;&#1082;&#1090;\8%20Ole-ole_-_Ole-ole_Futbolnyj_gimn_(iPlayer.fm).mp3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&#1040;&#1044;&#1048;&#1050;\Desktop\&#1055;&#1088;&#1086;&#1077;&#1082;&#1090;\muzyka_latino_tancy_-_Pasodobl_Ispaniya_(iPleer.fm)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&#1040;&#1044;&#1048;&#1050;\Desktop\&#1055;&#1088;&#1086;&#1077;&#1082;&#1090;\Ispanskie_pesni_-_La_bamba_(iPleer.fm)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C&#1040;&#1044;&#1048;&#1050;\Desktop\&#1055;&#1088;&#1086;&#1077;&#1082;&#1090;\&#1079;&#1074;&#1091;&#1082;%20&#1084;&#1072;&#1076;&#1088;&#1080;&#1076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&#1040;&#1044;&#1048;&#1050;\Desktop\&#1055;&#1088;&#1086;&#1077;&#1082;&#1090;\Ispanskie_pesni_-_El_Baile_De_La_Ola_(iPleer.fm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924944"/>
            <a:ext cx="7637131" cy="1731982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Путешествие в Испанию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16846"/>
      </p:ext>
    </p:extLst>
  </p:cSld>
  <p:clrMapOvr>
    <a:masterClrMapping/>
  </p:clrMapOvr>
  <p:transition advTm="10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Севилья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pain-sevilja-221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857232"/>
            <a:ext cx="8429652" cy="577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ulio-iglesias-website.jpg"/>
          <p:cNvPicPr>
            <a:picLocks noChangeAspect="1"/>
          </p:cNvPicPr>
          <p:nvPr/>
        </p:nvPicPr>
        <p:blipFill>
          <a:blip r:embed="rId2"/>
          <a:srcRect l="20312" t="-1375" r="20312"/>
          <a:stretch>
            <a:fillRect/>
          </a:stretch>
        </p:blipFill>
        <p:spPr>
          <a:xfrm>
            <a:off x="500034" y="357166"/>
            <a:ext cx="304892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0461590_Freddi_i_Monserrat__Barselona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57166"/>
            <a:ext cx="482297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01br3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5532128" cy="311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ww.4words.ru_enriqueiglesias_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1" y="3857628"/>
            <a:ext cx="3437829" cy="232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4.jpg"/>
          <p:cNvPicPr>
            <a:picLocks noChangeAspect="1"/>
          </p:cNvPicPr>
          <p:nvPr/>
        </p:nvPicPr>
        <p:blipFill>
          <a:blip r:embed="rId3"/>
          <a:srcRect l="5837" t="1167"/>
          <a:stretch>
            <a:fillRect/>
          </a:stretch>
        </p:blipFill>
        <p:spPr>
          <a:xfrm>
            <a:off x="102094" y="285728"/>
            <a:ext cx="8984311" cy="6286544"/>
          </a:xfrm>
          <a:prstGeom prst="rect">
            <a:avLst/>
          </a:prstGeom>
        </p:spPr>
      </p:pic>
      <p:pic>
        <p:nvPicPr>
          <p:cNvPr id="5" name="2proektДиДюляФламенкоКостёрМузыкаМузыка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ain-sevilja-265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535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Барселона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барселон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1" y="928670"/>
            <a:ext cx="9029699" cy="564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Freddie_Mercury_and_Montserrat_Caballe_-_Barcelona_(iPle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50109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075409" cy="604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Спорт в Испании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Спорт в Испании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://redevils.ru/uploads/posts/2012-07/1341223329_325163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8206485" cy="52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8 Ole-ole_-_Ole-ole_Futbolnyj_gimn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4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КОРРИДА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428736"/>
            <a:ext cx="7700531" cy="4864169"/>
          </a:xfrm>
        </p:spPr>
      </p:pic>
      <p:pic>
        <p:nvPicPr>
          <p:cNvPr id="5" name="muzyka_latino_tancy_-_Pasodobl_Ispaniy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c179083a466bde36023e96101629e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44" y="1643050"/>
            <a:ext cx="8938455" cy="5214950"/>
          </a:xfrm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Валенсия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alensiy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3107" y="642918"/>
            <a:ext cx="9177107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1200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71480"/>
            <a:ext cx="3357586" cy="2246785"/>
          </a:xfrm>
          <a:prstGeom prst="rect">
            <a:avLst/>
          </a:prstGeom>
        </p:spPr>
      </p:pic>
      <p:pic>
        <p:nvPicPr>
          <p:cNvPr id="6" name="Рисунок 5" descr="s1200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2285992"/>
            <a:ext cx="4572000" cy="3048000"/>
          </a:xfrm>
          <a:prstGeom prst="rect">
            <a:avLst/>
          </a:prstGeom>
        </p:spPr>
      </p:pic>
      <p:pic>
        <p:nvPicPr>
          <p:cNvPr id="7" name="Рисунок 6" descr="tapas-banderillas-calamares-fritos-berenjenas-gratinadas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642918"/>
            <a:ext cx="3611822" cy="2418504"/>
          </a:xfrm>
          <a:prstGeom prst="rect">
            <a:avLst/>
          </a:prstGeom>
        </p:spPr>
      </p:pic>
      <p:pic>
        <p:nvPicPr>
          <p:cNvPr id="9" name="Ispanskie_pesni_-_La_bamb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испания мадри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испания мадрид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img.travel.ru/images2/2012/07/object202909/006_0_64a7a_4064383c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8928"/>
            <a:ext cx="9148608" cy="6099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мадри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215338" y="5857892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96983219"/>
      </p:ext>
    </p:extLst>
  </p:cSld>
  <p:clrMapOvr>
    <a:masterClrMapping/>
  </p:clrMapOvr>
  <p:transition advTm="23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9f20c6a28c6b0f21cb92bd2eba31ad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263839"/>
            <a:ext cx="8384691" cy="5594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4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Карамельная битва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ramones-adios-amigos-1995-ri-inlay.jpg"/>
          <p:cNvPicPr>
            <a:picLocks noChangeAspect="1"/>
          </p:cNvPicPr>
          <p:nvPr/>
        </p:nvPicPr>
        <p:blipFill>
          <a:blip r:embed="rId4"/>
          <a:srcRect l="13223" t="36744" b="36500"/>
          <a:stretch>
            <a:fillRect/>
          </a:stretch>
        </p:blipFill>
        <p:spPr>
          <a:xfrm>
            <a:off x="857224" y="2571744"/>
            <a:ext cx="7500989" cy="17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spanskie_pesni_-_El_Baile_De_La_Ol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9593"/>
                            </p:stCondLst>
                            <p:childTnLst>
                              <p:par>
                                <p:cTn id="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zey-pr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6" y="1066941"/>
            <a:ext cx="8530624" cy="564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723233"/>
      </p:ext>
    </p:extLst>
  </p:cSld>
  <p:clrMapOvr>
    <a:masterClrMapping/>
  </p:clrMapOvr>
  <p:transition advTm="55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7"/>
            <a:ext cx="8072494" cy="604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22" y="0"/>
            <a:ext cx="9115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Музей Прадо в Мадриде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5147635"/>
      </p:ext>
    </p:extLst>
  </p:cSld>
  <p:clrMapOvr>
    <a:masterClrMapping/>
  </p:clrMapOvr>
  <p:transition advTm="1021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660" y="116632"/>
            <a:ext cx="90071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002060"/>
                </a:solidFill>
              </a:rPr>
              <a:t>На сегодняшний день собрание картин насчитывает более 8000 полотен, среди которых полные коллекции самых выдающихся испанских </a:t>
            </a:r>
            <a:r>
              <a:rPr lang="ru-RU" sz="2400" dirty="0" smtClean="0">
                <a:solidFill>
                  <a:srgbClr val="002060"/>
                </a:solidFill>
              </a:rPr>
              <a:t>художников. Также </a:t>
            </a:r>
            <a:r>
              <a:rPr lang="ru-RU" sz="2400" dirty="0">
                <a:solidFill>
                  <a:srgbClr val="002060"/>
                </a:solidFill>
              </a:rPr>
              <a:t>в музее находятся большие коллекции фламандской и итальянской </a:t>
            </a:r>
            <a:r>
              <a:rPr lang="ru-RU" sz="2400" dirty="0" smtClean="0">
                <a:solidFill>
                  <a:srgbClr val="002060"/>
                </a:solidFill>
              </a:rPr>
              <a:t>живописи.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Ирина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14489"/>
            <a:ext cx="7685708" cy="5143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703626"/>
      </p:ext>
    </p:extLst>
  </p:cSld>
  <p:clrMapOvr>
    <a:masterClrMapping/>
  </p:clrMapOvr>
  <p:transition advTm="273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22" y="0"/>
            <a:ext cx="9115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Королевский оперный театр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fs1100x1000px-Teatro_Real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8202928" cy="548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7438977"/>
      </p:ext>
    </p:extLst>
  </p:cSld>
  <p:clrMapOvr>
    <a:masterClrMapping/>
  </p:clrMapOvr>
  <p:transition advTm="1418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8643966" cy="576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422" y="0"/>
            <a:ext cx="9115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Королевский оперный театр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7946833"/>
      </p:ext>
    </p:extLst>
  </p:cSld>
  <p:clrMapOvr>
    <a:masterClrMapping/>
  </p:clrMapOvr>
  <p:transition advTm="814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Король Филипп  </a:t>
            </a:r>
            <a:r>
              <a:rPr lang="en-US" sz="3600" b="1" dirty="0" smtClean="0">
                <a:solidFill>
                  <a:srgbClr val="002060"/>
                </a:solidFill>
              </a:rPr>
              <a:t>IV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g_5cfaaa5ac977b701d68485dbe96068b7_2_1400x1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6"/>
            <a:ext cx="8215338" cy="548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15923503"/>
      </p:ext>
    </p:extLst>
  </p:cSld>
  <p:clrMapOvr>
    <a:masterClrMapping/>
  </p:clrMapOvr>
  <p:transition advTm="7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592" y="33265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Дон Кихот и </a:t>
            </a:r>
            <a:r>
              <a:rPr lang="ru-RU" sz="3600" b="1" dirty="0" err="1" smtClean="0">
                <a:solidFill>
                  <a:srgbClr val="002060"/>
                </a:solidFill>
              </a:rPr>
              <a:t>Санчо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Пансо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pamyatnik-don-kikhotu-v-madrid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928670"/>
            <a:ext cx="771530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9836835"/>
      </p:ext>
    </p:extLst>
  </p:cSld>
  <p:clrMapOvr>
    <a:masterClrMapping/>
  </p:clrMapOvr>
  <p:transition advTm="2029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6276</TotalTime>
  <Words>63</Words>
  <Application>Microsoft Office PowerPoint</Application>
  <PresentationFormat>Экран (4:3)</PresentationFormat>
  <Paragraphs>15</Paragraphs>
  <Slides>20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Путешествие в Испанию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КОРРИДА</vt:lpstr>
      <vt:lpstr>Валенсия</vt:lpstr>
      <vt:lpstr>Слайд 19</vt:lpstr>
      <vt:lpstr>Карамельная битва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Испанию</dc:title>
  <dc:creator>Ирина</dc:creator>
  <cp:lastModifiedBy>CАДИК</cp:lastModifiedBy>
  <cp:revision>177</cp:revision>
  <dcterms:created xsi:type="dcterms:W3CDTF">2015-07-12T17:50:01Z</dcterms:created>
  <dcterms:modified xsi:type="dcterms:W3CDTF">2018-11-06T06:16:12Z</dcterms:modified>
</cp:coreProperties>
</file>