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92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1" r:id="rId7"/>
    <p:sldId id="264" r:id="rId8"/>
    <p:sldId id="265" r:id="rId9"/>
    <p:sldId id="267" r:id="rId10"/>
    <p:sldId id="273" r:id="rId11"/>
    <p:sldId id="275" r:id="rId12"/>
    <p:sldId id="268" r:id="rId13"/>
    <p:sldId id="276" r:id="rId14"/>
    <p:sldId id="278" r:id="rId15"/>
    <p:sldId id="279" r:id="rId16"/>
    <p:sldId id="280" r:id="rId17"/>
    <p:sldId id="285" r:id="rId18"/>
    <p:sldId id="281" r:id="rId19"/>
    <p:sldId id="282" r:id="rId20"/>
    <p:sldId id="283" r:id="rId21"/>
    <p:sldId id="284" r:id="rId22"/>
    <p:sldId id="28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9" autoAdjust="0"/>
    <p:restoredTop sz="94660"/>
  </p:normalViewPr>
  <p:slideViewPr>
    <p:cSldViewPr snapToGrid="0">
      <p:cViewPr>
        <p:scale>
          <a:sx n="100" d="100"/>
          <a:sy n="100" d="100"/>
        </p:scale>
        <p:origin x="-97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D299D-43E6-4E1E-8322-75D79979A98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7BE8E-B64A-4153-A4BF-5F92D16445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9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7BE8E-B64A-4153-A4BF-5F92D16445A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885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7BE8E-B64A-4153-A4BF-5F92D16445A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23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</a:t>
            </a:r>
            <a: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лет.</a:t>
            </a:r>
            <a:b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</a:t>
            </a:r>
            <a:r>
              <a:rPr lang="ru-RU" sz="12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(1 неделя).</a:t>
            </a:r>
            <a:b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темы:</a:t>
            </a:r>
            <a:r>
              <a:rPr lang="ru-RU" sz="1200" cap="non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 дошкольного возраста приобщать детей к истокам русской национальной культуры. Знакомить с историей возникновения праздничных традиций. Показать детям красоту русского языка через устное народное творчество.</a:t>
            </a:r>
            <a:b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действовать сообща, получают здоровый эмоциональный настрой.  Неотъемлемыми атрибутами праздника являлись переодевания (ряженье с использованием масок и рогов), колядные песни, молодёжные игры, гадания.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7BE8E-B64A-4153-A4BF-5F92D16445A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28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fontAlgn="base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7BE8E-B64A-4153-A4BF-5F92D16445A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56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7BE8E-B64A-4153-A4BF-5F92D16445A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89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7BE8E-B64A-4153-A4BF-5F92D16445A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16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7BE8E-B64A-4153-A4BF-5F92D16445A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53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7BE8E-B64A-4153-A4BF-5F92D16445A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03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7BE8E-B64A-4153-A4BF-5F92D16445A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462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7BE8E-B64A-4153-A4BF-5F92D16445A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18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4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47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40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96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48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387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33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565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582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331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23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308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722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605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039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40302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38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716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069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405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317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78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119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22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4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44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89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51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9E3F-A8E2-485B-A27E-2AF62C4254C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4420D-3B01-47BE-9493-B790E32186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221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60967" y="235230"/>
            <a:ext cx="8470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сад№63»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17234" y="2402891"/>
            <a:ext cx="7732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«Рождество Христово»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4120" y="6123336"/>
            <a:ext cx="1497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50315" y="5326631"/>
            <a:ext cx="5931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воспитатели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Минеева Н.А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Мосева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Ю.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1" name="Picture 1" descr="G:\ЗАГРУЗКИ С ХРОМА\slid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96651"/>
            <a:ext cx="4615132" cy="3461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52320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Рождество-это детский праздник , потому что в этот день родился младенец ИЕСУС.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Просмотр мультфильма «Рождение ИЕСУСА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христа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H:\фото2\мультфильм\1dd4651a-51e0-49cc-9d9f-8353589d65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0375" y="1971466"/>
            <a:ext cx="3033958" cy="4045277"/>
          </a:xfrm>
          <a:prstGeom prst="rect">
            <a:avLst/>
          </a:prstGeom>
          <a:noFill/>
        </p:spPr>
      </p:pic>
      <p:pic>
        <p:nvPicPr>
          <p:cNvPr id="1034" name="Picture 10" descr="H:\фото2\мультфильм\7af5bf02-66de-4899-918b-d96719d1e9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659" y="1995776"/>
            <a:ext cx="3096133" cy="4015158"/>
          </a:xfrm>
          <a:prstGeom prst="rect">
            <a:avLst/>
          </a:prstGeom>
          <a:noFill/>
        </p:spPr>
      </p:pic>
      <p:pic>
        <p:nvPicPr>
          <p:cNvPr id="1035" name="Picture 11" descr="H:\фото2\мультфильм\f78486c9-dd3f-4d86-a68d-7cb0d79978b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313" y="1967903"/>
            <a:ext cx="2981739" cy="40070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85592" y="498437"/>
            <a:ext cx="887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Рождественский уголок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 descr="H:\фото2\уголок\c3249fe4-3e1d-4385-9299-028590a8d7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300" y="1423103"/>
            <a:ext cx="3391397" cy="5089015"/>
          </a:xfrm>
          <a:prstGeom prst="rect">
            <a:avLst/>
          </a:prstGeom>
          <a:noFill/>
        </p:spPr>
      </p:pic>
      <p:pic>
        <p:nvPicPr>
          <p:cNvPr id="2058" name="Picture 10" descr="H:\фото2\уголок\1aef8d2e-6401-42f6-9b58-1e4749aab2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2143" y="1407381"/>
            <a:ext cx="3546282" cy="5088836"/>
          </a:xfrm>
          <a:prstGeom prst="rect">
            <a:avLst/>
          </a:prstGeom>
          <a:noFill/>
        </p:spPr>
      </p:pic>
      <p:pic>
        <p:nvPicPr>
          <p:cNvPr id="2059" name="Picture 11" descr="H:\фото2\уголок\e2b4011c-8b33-49fb-ab2c-23e93b0a79c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5259" y="1407380"/>
            <a:ext cx="3529220" cy="5112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56219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СТАРИНУ ПРИНЯТО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КоЛЯДОВАТЬ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Знакомство с колядками. Заучивание.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фото2\слайды калядки\144edc82-fdda-4336-bbc5-a8e628d228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75" y="2034802"/>
            <a:ext cx="2656284" cy="3706039"/>
          </a:xfrm>
          <a:prstGeom prst="rect">
            <a:avLst/>
          </a:prstGeom>
          <a:noFill/>
        </p:spPr>
      </p:pic>
      <p:pic>
        <p:nvPicPr>
          <p:cNvPr id="3075" name="Picture 3" descr="H:\фото2\слайды калядки\737f132f-59df-4a61-affc-1a754b5618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8717" y="2067339"/>
            <a:ext cx="2695491" cy="3713260"/>
          </a:xfrm>
          <a:prstGeom prst="rect">
            <a:avLst/>
          </a:prstGeom>
          <a:noFill/>
        </p:spPr>
      </p:pic>
      <p:pic>
        <p:nvPicPr>
          <p:cNvPr id="3076" name="Picture 4" descr="H:\фото2\слайды калядки\c58a49c3-7597-430f-acf2-9bd379961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8894" y="2051437"/>
            <a:ext cx="2757943" cy="3729162"/>
          </a:xfrm>
          <a:prstGeom prst="rect">
            <a:avLst/>
          </a:prstGeom>
          <a:noFill/>
        </p:spPr>
      </p:pic>
      <p:pic>
        <p:nvPicPr>
          <p:cNvPr id="3077" name="Picture 5" descr="H:\фото2\слайды калядки\cf3c7f03-ad31-48db-bce1-2d4e314e12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0632" y="2067340"/>
            <a:ext cx="2822714" cy="36735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Святки- это две недели зимних праздников, начинавшихся от Рождества и продолжавшиеся до крещения(19 января).Всегда святки являлись основным зимним праздником на </a:t>
            </a:r>
            <a:r>
              <a:rPr lang="ru-RU" sz="27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:\фото2\калядки\2e6deda4-5142-4244-9c4c-21ab022f4b8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02" y="2297195"/>
            <a:ext cx="3299791" cy="3904821"/>
          </a:xfrm>
          <a:prstGeom prst="rect">
            <a:avLst/>
          </a:prstGeom>
          <a:noFill/>
        </p:spPr>
      </p:pic>
      <p:pic>
        <p:nvPicPr>
          <p:cNvPr id="4099" name="Picture 3" descr="H:\фото2\калядки\3fb4deb3-a2a8-4922-a23a-41a1d25268f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3947" y="2409245"/>
            <a:ext cx="3872285" cy="3498574"/>
          </a:xfrm>
          <a:prstGeom prst="rect">
            <a:avLst/>
          </a:prstGeom>
          <a:noFill/>
        </p:spPr>
      </p:pic>
      <p:pic>
        <p:nvPicPr>
          <p:cNvPr id="4100" name="Picture 4" descr="H:\фото2\калядки\c63c89ae-4eae-4a6c-be47-02c644fe47ee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0674" y="2321780"/>
            <a:ext cx="3204375" cy="392794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Конструирование из бумаги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«Рождественский ангел»,в технике оригами.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фото2\оригами\8a75b765-3942-4a1e-8e30-38ff999cb3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" y="2226365"/>
            <a:ext cx="3085106" cy="3721211"/>
          </a:xfrm>
          <a:prstGeom prst="rect">
            <a:avLst/>
          </a:prstGeom>
          <a:noFill/>
        </p:spPr>
      </p:pic>
      <p:pic>
        <p:nvPicPr>
          <p:cNvPr id="5123" name="Picture 3" descr="H:\фото2\оригами\22115e84-d627-4b98-b86c-6ad07bd853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5511" y="2250219"/>
            <a:ext cx="3172569" cy="3713259"/>
          </a:xfrm>
          <a:prstGeom prst="rect">
            <a:avLst/>
          </a:prstGeom>
          <a:noFill/>
        </p:spPr>
      </p:pic>
      <p:pic>
        <p:nvPicPr>
          <p:cNvPr id="5125" name="Picture 5" descr="H:\фото2\оригами\71c5bb79-4984-42be-99b7-89bc5bc7c5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109" y="2226366"/>
            <a:ext cx="3228228" cy="37291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Рисование на тему:  "Рождественская ёлка"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фото2\рожд елка\6dc3b17f-2628-4caf-ab91-8e6b24f0c2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720" y="2226365"/>
            <a:ext cx="3153228" cy="3723860"/>
          </a:xfrm>
          <a:prstGeom prst="rect">
            <a:avLst/>
          </a:prstGeom>
          <a:noFill/>
        </p:spPr>
      </p:pic>
      <p:pic>
        <p:nvPicPr>
          <p:cNvPr id="6147" name="Picture 3" descr="H:\фото2\рожд елка\bedfc11d-b502-40fb-b748-51fc7c1184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903" y="2186609"/>
            <a:ext cx="3124862" cy="3776870"/>
          </a:xfrm>
          <a:prstGeom prst="rect">
            <a:avLst/>
          </a:prstGeom>
          <a:noFill/>
        </p:spPr>
      </p:pic>
      <p:pic>
        <p:nvPicPr>
          <p:cNvPr id="6148" name="Picture 4" descr="H:\фото2\рожд елка\ebeb7dc6-960b-4361-8aaa-93d2111c743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2379" y="2178658"/>
            <a:ext cx="3267985" cy="38404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Библейские книжки – раскраски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H:\фото2\раскраски\540f84eb-6ee5-4ce3-8813-c5416be7f660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720" y="2273341"/>
            <a:ext cx="2656284" cy="3541712"/>
          </a:xfrm>
          <a:prstGeom prst="rect">
            <a:avLst/>
          </a:prstGeom>
          <a:noFill/>
        </p:spPr>
      </p:pic>
      <p:pic>
        <p:nvPicPr>
          <p:cNvPr id="7171" name="Picture 3" descr="H:\фото2\раскраски\65252d97-2d0d-4fc5-8596-1442e9c7ec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5652" y="2313830"/>
            <a:ext cx="3617844" cy="3999506"/>
          </a:xfrm>
          <a:prstGeom prst="rect">
            <a:avLst/>
          </a:prstGeom>
          <a:noFill/>
        </p:spPr>
      </p:pic>
      <p:pic>
        <p:nvPicPr>
          <p:cNvPr id="7172" name="Picture 4" descr="H:\фото2\раскраски\bc4c683f-f8b2-4bf3-8158-7a4003c73a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8282" y="2305877"/>
            <a:ext cx="3156668" cy="40790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 «Рождество христово»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Танец со свечами.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рожд\Pictur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283" y="1876097"/>
            <a:ext cx="7403545" cy="457140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 «Рождество Христово».Игра «Нарядим Рождественскую Ёлочку», «…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рожд\5 рож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717" y="2295825"/>
            <a:ext cx="5657256" cy="351382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Фотовыставка «Рождественские гулянья»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фото2\6c96637e-cdb2-4c62-a710-696bd90e5e9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5007" y="1590542"/>
            <a:ext cx="6505433" cy="43530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844" y="651851"/>
            <a:ext cx="10096796" cy="48946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749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8300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Информационный, творческий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Воспитатели, музыкальный руководитель,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к школе группы.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лет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Срок реализации: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Краткосрочный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(январь).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на федеральном уровне актуализируются задачи духовно – нравственного воспитания, которые раскрыты в государственных нормативных документах: «Концепции воспитания и развития личности гражданина России», «Федеральный государственный образовательный стандарт начального образования», в котором выделена предметная область «Духовно – нравственная культура народов России».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с детства обращать внимание на душевный и духовный мир детей. Душа современного ребенка выбирает себе в пользование любовь, доброту, тепло семьи, честность, порядочность друзей, надежность, прочность общего дома </a:t>
            </a:r>
            <a:endParaRPr lang="ru-RU" sz="3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063228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Совместная работа детей и родителей по изготовлению поделок на тему: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«Рождество Христово»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фото2\поделки\1a506a2d-46b8-4332-a582-7a99179c48a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108" y="2034802"/>
            <a:ext cx="1992213" cy="3541712"/>
          </a:xfrm>
          <a:prstGeom prst="rect">
            <a:avLst/>
          </a:prstGeom>
          <a:noFill/>
        </p:spPr>
      </p:pic>
      <p:pic>
        <p:nvPicPr>
          <p:cNvPr id="8195" name="Picture 3" descr="H:\фото2\поделки\1f1b868c-faf4-4e96-ac15-af19457742f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3830" y="2806810"/>
            <a:ext cx="2226365" cy="3403159"/>
          </a:xfrm>
          <a:prstGeom prst="rect">
            <a:avLst/>
          </a:prstGeom>
          <a:noFill/>
        </p:spPr>
      </p:pic>
      <p:pic>
        <p:nvPicPr>
          <p:cNvPr id="8197" name="Picture 5" descr="H:\фото2\поделки\P11705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223" y="2838617"/>
            <a:ext cx="3037398" cy="2003728"/>
          </a:xfrm>
          <a:prstGeom prst="rect">
            <a:avLst/>
          </a:prstGeom>
          <a:noFill/>
        </p:spPr>
      </p:pic>
      <p:pic>
        <p:nvPicPr>
          <p:cNvPr id="8198" name="Picture 6" descr="H:\фото2\поделки\4df0c384-a956-4576-9213-caaf9f1ab095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0488" y="2838616"/>
            <a:ext cx="2210605" cy="3427012"/>
          </a:xfrm>
          <a:prstGeom prst="rect">
            <a:avLst/>
          </a:prstGeom>
          <a:noFill/>
        </p:spPr>
      </p:pic>
      <p:pic>
        <p:nvPicPr>
          <p:cNvPr id="8199" name="Picture 7" descr="H:\фото2\поделки\a154b438-3764-4f5e-af20-097a5c5cc518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29961" y="2122997"/>
            <a:ext cx="1954861" cy="37371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648" y="192705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11247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Приобщать детей к истокам русской народной культуры. 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представление о рождестве, рождественских святках, колядках.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Формировать  знания детей об  обычаях,  традициях русского народа, развивать любовь к народной культуре; </a:t>
            </a:r>
          </a:p>
          <a:p>
            <a:pPr lvl="0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Активизировать речь через устное народное творчество: колядки, стихи, загадки</a:t>
            </a:r>
          </a:p>
          <a:p>
            <a:pPr lvl="0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любовь к русской народной культуре.</a:t>
            </a:r>
          </a:p>
          <a:p>
            <a:pPr lvl="0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Приобщить детей и родителей к совместной творческой деятельности: к участию в конкурсе «Рождественский Ангел». Изготовление из любых материалов в любой технике.</a:t>
            </a:r>
          </a:p>
          <a:p>
            <a:pPr lvl="0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Пополнить словарный запас детей словами: Рождество, Ангел, колядки.  </a:t>
            </a:r>
          </a:p>
          <a:p>
            <a:pPr lvl="0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Прививать интерес к истории праздника.</a:t>
            </a:r>
          </a:p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just" fontAlgn="base"/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22819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40804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областей: </a:t>
            </a:r>
          </a:p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, художественно - эстетическое, социально-коммуникативное.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34501" y="4354717"/>
            <a:ext cx="3557500" cy="2503283"/>
          </a:xfrm>
          <a:prstGeom prst="rect">
            <a:avLst/>
          </a:prstGeom>
        </p:spPr>
      </p:pic>
      <p:pic>
        <p:nvPicPr>
          <p:cNvPr id="7" name="Объект 12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202272"/>
            <a:ext cx="3928185" cy="3541712"/>
          </a:xfrm>
        </p:spPr>
      </p:pic>
    </p:spTree>
    <p:extLst>
      <p:ext uri="{BB962C8B-B14F-4D97-AF65-F5344CB8AC3E}">
        <p14:creationId xmlns:p14="http://schemas.microsoft.com/office/powerpoint/2010/main" xmlns="" val="255012486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9918" y="1102578"/>
            <a:ext cx="834729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lvl="0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интереса детей к основам духовно-нравственных традиций.</a:t>
            </a:r>
          </a:p>
          <a:p>
            <a:pPr lvl="0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Возрождение традиций семейного изготовления поделок "Рождество Христово".</a:t>
            </a:r>
          </a:p>
          <a:p>
            <a:pPr lvl="0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заинтересованности родителей в сотрудничестве с детским садом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34501" y="4354717"/>
            <a:ext cx="3557500" cy="25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71677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7104" y="176896"/>
            <a:ext cx="11808737" cy="7045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581400" algn="l"/>
              </a:tabLst>
            </a:pPr>
            <a:r>
              <a:rPr lang="ru-RU" sz="3200" b="1" spc="75" dirty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Этапы работы над </a:t>
            </a:r>
            <a:r>
              <a:rPr lang="ru-RU" sz="3200" b="1" spc="75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проектом</a:t>
            </a:r>
          </a:p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ru-RU" sz="2000" b="1" i="1" u="sng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1 - Этап - подготовительный </a:t>
            </a:r>
            <a:r>
              <a:rPr lang="ru-RU" sz="20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организационных условий, обеспечивающих реализацию проекта.</a:t>
            </a:r>
          </a:p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мероприятий и предполагаемый результат: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Изучение эффективного педагогического опыта по работе с дошкольниками в рамках проблемы проекта.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Составление перспективно-тематического плана по реализации проекта.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Подборка и выставка художественной литературы ,иллюстраций на рождественскую тематику (Рождество - православное издание, детская библия, иллюстрации из литературных произведений  Н.Гоголь "Ночь перед Рождеством"  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Подготовка методического сопровождения по проекту «Рождество Христово» совместно с муз руководителем.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Обогащение предметно-пространственной среды в группе.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6.Тематический альбом "Народные праздники".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группы: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Выставка рождественских открыток.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Рождественские гулянья- фотовыставка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Выставка книг и православных изданий  на Рождественскую тему.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4)Поделки "Рождество Христово"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3581400" algn="l"/>
              </a:tabLst>
            </a:pP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38000" y="4216138"/>
            <a:ext cx="3340729" cy="250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6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796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2-й этап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-основной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-осуществление педагогической работы.</a:t>
            </a:r>
          </a:p>
          <a:p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мероприятий и предполагаемый результат:</a:t>
            </a:r>
            <a:endParaRPr lang="ru-RU" sz="14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беседы "Рождественские святки". "Кто такие ангелы"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НОД  "Рождество. Рождественский ангел".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Заучивание колядок "Как ходила коляда"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поучительных историй, сказка Э. Т. А. Гофмана «Щелкунчик» 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Даули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«Рождественская ночь» 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«Рождественская звезда» 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«Рождественская история» 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отрывок из рассказа Шмелёва "Рождество" 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цикла исторических рассказов К.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Зурабовой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«Зимние праздники», Т.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Шорыгиной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«От чего ты елочка грустная такая», «Елочка», «Рождественская звезда», «Рождество».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Слушание музыки П. Синявского «Рождество христово».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Стихи на тему «Рождество», колядки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видеоклипы: «Зимняя сказка», «Рождество христово. "Тихо падает снежок» 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Прослушивание в грамзаписи  "Колядки"- русские 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"Эта ночь святая".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народных музыкальных инструментах(ложки , бубенчики,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трещётки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колокольчики,бубны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Загадывание и разгадывание загадок. 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Библейские книжки – раскраски: 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 на тему: «Рождественские колокольчики», 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из бумаги «Рождественский ангел»,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на тему: «Рождество Христово»  ,"Рождественская ёлка"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Разучивание стихов на тему: «Рождество Христово»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работа детей и родителей по изготовлению поделок на тему: «Рождество Христово»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Ситуативный разговор: «Как тебе следует поступить в данной ситуации? »</a:t>
            </a:r>
          </a:p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(Дети учатся контролировать себя, смотреть на себя со стороны, прежде, чем что-то сделать) .</a:t>
            </a:r>
          </a:p>
          <a:p>
            <a:pPr lvl="0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подвижных игр и забав «Золотые ворота», «Веселый бубен», «Два мороза»)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3200" b="1" i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0215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1044927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3 - Этап - Заключительный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подведение итогов по реализации проекта «Рождество Христово»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1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60985" y="3316288"/>
            <a:ext cx="3931015" cy="3541712"/>
          </a:xfrm>
        </p:spPr>
      </p:pic>
    </p:spTree>
    <p:extLst>
      <p:ext uri="{BB962C8B-B14F-4D97-AF65-F5344CB8AC3E}">
        <p14:creationId xmlns:p14="http://schemas.microsoft.com/office/powerpoint/2010/main" xmlns="" val="2963274344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93382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5686" y="431321"/>
            <a:ext cx="5800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мероприятий и планируемый результат: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0943" y="1578634"/>
            <a:ext cx="76257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Проведение развлечения на тему:                   «Рождество»</a:t>
            </a: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2.Выставка совместных работ поделок детей и родителей на тему: «Рождество».</a:t>
            </a: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3.Фотовыставка "Рождественские гулянья"</a:t>
            </a:r>
            <a:endParaRPr lang="ru-RU" sz="2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62895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484</TotalTime>
  <Words>478</Words>
  <Application>Microsoft Office PowerPoint</Application>
  <PresentationFormat>Произвольный</PresentationFormat>
  <Paragraphs>116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HDOfficeLightV0</vt:lpstr>
      <vt:lpstr>Контур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Рождество-это детский праздник , потому что в этот день родился младенец ИЕСУС.  Просмотр мультфильма «Рождение ИЕСУСА христа».</vt:lpstr>
      <vt:lpstr>Слайд 11</vt:lpstr>
      <vt:lpstr>В СТАРИНУ ПРИНЯТО КоЛЯДОВАТЬ.  Знакомство с колядками. Заучивание.</vt:lpstr>
      <vt:lpstr>Святки- это две недели зимних праздников, начинавшихся от Рождества и продолжавшиеся до крещения(19 января).Всегда святки являлись основным зимним праздником на руси.</vt:lpstr>
      <vt:lpstr> Конструирование из бумаги  «Рождественский ангел»,в технике оригами. </vt:lpstr>
      <vt:lpstr> Рисование на тему:  "Рождественская ёлка" </vt:lpstr>
      <vt:lpstr>Библейские книжки – раскраски  </vt:lpstr>
      <vt:lpstr>Праздник «Рождество христово» Танец со свечами.</vt:lpstr>
      <vt:lpstr>Праздник «Рождество Христово».Игра «Нарядим Рождественскую Ёлочку», «…</vt:lpstr>
      <vt:lpstr>Фотовыставка «Рождественские гулянья»</vt:lpstr>
      <vt:lpstr> Совместная работа детей и родителей по изготовлению поделок на тему:  «Рождество Христово» </vt:lpstr>
      <vt:lpstr>Спасибо за внимание!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«Благоевский детский сад»</dc:title>
  <dc:creator>Лидия</dc:creator>
  <cp:lastModifiedBy>сергей</cp:lastModifiedBy>
  <cp:revision>61</cp:revision>
  <dcterms:created xsi:type="dcterms:W3CDTF">2016-09-28T18:54:17Z</dcterms:created>
  <dcterms:modified xsi:type="dcterms:W3CDTF">2019-02-13T13:59:51Z</dcterms:modified>
</cp:coreProperties>
</file>