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73" r:id="rId13"/>
    <p:sldId id="274" r:id="rId14"/>
    <p:sldId id="275" r:id="rId15"/>
    <p:sldId id="266" r:id="rId16"/>
    <p:sldId id="267" r:id="rId17"/>
    <p:sldId id="268" r:id="rId18"/>
    <p:sldId id="269" r:id="rId19"/>
    <p:sldId id="270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39" autoAdjust="0"/>
    <p:restoredTop sz="94660"/>
  </p:normalViewPr>
  <p:slideViewPr>
    <p:cSldViewPr>
      <p:cViewPr>
        <p:scale>
          <a:sx n="94" d="100"/>
          <a:sy n="94" d="100"/>
        </p:scale>
        <p:origin x="-684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D8200-6250-4F9E-836F-B6509E216C0B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26751-23C4-4583-B277-4B666948D4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382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D8200-6250-4F9E-836F-B6509E216C0B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26751-23C4-4583-B277-4B666948D4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757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D8200-6250-4F9E-836F-B6509E216C0B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26751-23C4-4583-B277-4B666948D4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49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D8200-6250-4F9E-836F-B6509E216C0B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26751-23C4-4583-B277-4B666948D4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778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D8200-6250-4F9E-836F-B6509E216C0B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26751-23C4-4583-B277-4B666948D4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651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D8200-6250-4F9E-836F-B6509E216C0B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26751-23C4-4583-B277-4B666948D4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341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D8200-6250-4F9E-836F-B6509E216C0B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26751-23C4-4583-B277-4B666948D4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267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D8200-6250-4F9E-836F-B6509E216C0B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26751-23C4-4583-B277-4B666948D4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730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D8200-6250-4F9E-836F-B6509E216C0B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26751-23C4-4583-B277-4B666948D4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660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D8200-6250-4F9E-836F-B6509E216C0B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26751-23C4-4583-B277-4B666948D4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152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D8200-6250-4F9E-836F-B6509E216C0B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26751-23C4-4583-B277-4B666948D4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491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D8200-6250-4F9E-836F-B6509E216C0B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26751-23C4-4583-B277-4B666948D4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255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05273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проект:</a:t>
            </a:r>
            <a:b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«От сердца - к сердцу» </a:t>
            </a:r>
            <a:br>
              <a:rPr lang="ru-RU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Девиз: </a:t>
            </a:r>
            <a:r>
              <a:rPr lang="ru-RU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«Активный гражданин – </a:t>
            </a:r>
            <a:br>
              <a:rPr lang="ru-RU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залог успешной России»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797152"/>
            <a:ext cx="8640960" cy="17526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информатики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Давыденко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Валентина Александровна, 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«СОШ с.Хватовка» </a:t>
            </a:r>
          </a:p>
          <a:p>
            <a:pPr algn="l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374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«Бессмертный полк» </a:t>
            </a:r>
            <a:br>
              <a:rPr lang="ru-RU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(в День Победы), </a:t>
            </a:r>
            <a:endParaRPr lang="ru-RU" dirty="0"/>
          </a:p>
        </p:txBody>
      </p:sp>
      <p:pic>
        <p:nvPicPr>
          <p:cNvPr id="5122" name="Picture 2" descr="C:\Users\Hvatovka\Desktop\фото для образ.проекта Маричевой ВВ\IMG_22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Hvatovka\Desktop\фото для образ.проекта Маричевой ВВ\IMG_23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52936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483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СОШ Хватовка\Desktop\Сканировать3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068631"/>
            <a:ext cx="2952328" cy="2789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260648"/>
            <a:ext cx="3456384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Ветераны у обелиска в День Победы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ндрей\Desktop\9 мая\в презентацию 9 мая\SAM_59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84784"/>
            <a:ext cx="3384376" cy="2538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23928" y="260648"/>
            <a:ext cx="4968552" cy="120032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Встреча с ветеранами войны </a:t>
            </a:r>
            <a:r>
              <a:rPr lang="ru-RU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Еленковым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И.С. И </a:t>
            </a:r>
            <a:r>
              <a:rPr lang="ru-RU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маюшиным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П.П.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СОШ Хватовка\Desktop\Сканировать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04864"/>
            <a:ext cx="4826311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517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80920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Узники фашистских концлагерей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Макаричева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Т.Н, Волкова М.М.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G:\фото для образ.проекта Маричевой ВВ\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4105275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G:\фото для образ.проекта Маричевой ВВ\s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113584"/>
            <a:ext cx="4992555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283968" y="2492896"/>
            <a:ext cx="422263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Встреча  с учениками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СОШ Хватовка\Desktop\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4361387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750425" cy="13208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Встречи с тружениками тыла и ветеранами педагогического труда </a:t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Фуфыгиной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А.С и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Чумаковой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А.С.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СОШ Хватовка\Desktop\22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628800"/>
            <a:ext cx="3542156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СОШ Хватовка\Desktop\3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4274097"/>
            <a:ext cx="4176340" cy="2583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Ветераны педагогического труда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Рыцарева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В.Г.,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Зелевская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В.С.,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Хализова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Т.В., Белова В.А.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G:\фото для образ.проекта Маричевой ВВ\P1060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762" y="3237211"/>
            <a:ext cx="4827718" cy="3620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СОШ Хватовка\Desktop\DSC_00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5168332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«Посади дерево» 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(к Дню Победы), </a:t>
            </a:r>
            <a:endParaRPr lang="ru-RU" dirty="0"/>
          </a:p>
        </p:txBody>
      </p:sp>
      <p:pic>
        <p:nvPicPr>
          <p:cNvPr id="6146" name="Picture 2" descr="C:\Users\Hvatovka\Desktop\фото для образ.проекта Маричевой ВВ\IMG_20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Hvatovka\Desktop\фото для образ.проекта Маричевой ВВ\SAM_21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0285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947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«Чистый пруд»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5280586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429000"/>
            <a:ext cx="4968552" cy="2981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8716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«Чистый сад»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Hvatovka\Desktop\фото для образ.проекта Маричевой ВВ\IMG_21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408712" cy="480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704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u="none" strike="noStrike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Благотворительный концерт </a:t>
            </a:r>
            <a:r>
              <a:rPr lang="ru-RU" u="none" strike="noStrike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«Частичка доброты»</a:t>
            </a:r>
            <a:r>
              <a:rPr lang="ru-RU" sz="3200" dirty="0">
                <a:solidFill>
                  <a:srgbClr val="FF0000"/>
                </a:solidFill>
                <a:ea typeface="Calibri"/>
                <a:cs typeface="Times New Roman"/>
              </a:rPr>
              <a:t/>
            </a:r>
            <a:br>
              <a:rPr lang="ru-RU" sz="3200" dirty="0">
                <a:solidFill>
                  <a:srgbClr val="FF0000"/>
                </a:solidFill>
                <a:ea typeface="Calibri"/>
                <a:cs typeface="Times New Roman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219" name="Picture 3" descr="C:\Users\Hvatovka\Desktop\фото для образ.проекта Маричевой ВВ\IMG_12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84984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Hvatovka\Desktop\фото для образ.проекта Маричевой ВВ\IMG_128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489654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575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50106"/>
          </a:xfrm>
        </p:spPr>
        <p:txBody>
          <a:bodyPr>
            <a:normAutofit fontScale="90000"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3100" u="none" strike="noStrike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Почетный караул «Вахта Памяти» </a:t>
            </a:r>
            <a:r>
              <a:rPr lang="ru-RU" sz="3100" u="none" strike="noStrike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(у памятника погибшим в Великой Отечественной войне)</a:t>
            </a:r>
            <a:r>
              <a:rPr lang="ru-RU" sz="3200" dirty="0">
                <a:ea typeface="Calibri"/>
                <a:cs typeface="Times New Roman"/>
              </a:rPr>
              <a:t/>
            </a:r>
            <a:br>
              <a:rPr lang="ru-RU" sz="3200" dirty="0"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10242" name="Picture 2" descr="C:\Users\Hvatovka\Desktop\фото для образ.проекта Маричевой ВВ\IMG_23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Hvatovka\Desktop\фото для образ.проекта Маричевой ВВ\IMG_23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24744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670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25963"/>
          </a:xfrm>
        </p:spPr>
        <p:txBody>
          <a:bodyPr>
            <a:normAutofit/>
          </a:bodyPr>
          <a:lstStyle/>
          <a:p>
            <a:pPr marL="0" indent="0" algn="ctr" fontAlgn="base">
              <a:buNone/>
            </a:pPr>
            <a:r>
              <a:rPr lang="ru-RU" b="1" i="0" dirty="0" smtClean="0">
                <a:solidFill>
                  <a:srgbClr val="005EA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РФ от 06.12.2017 N 583 "О проведении в Российской Федерации Года добровольца (волонтера)"</a:t>
            </a:r>
          </a:p>
          <a:p>
            <a:pPr marL="0" indent="0" algn="just" fontAlgn="base">
              <a:buNone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Цель:  развитие добровольчества (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волонтерства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в Российской Федерации.</a:t>
            </a:r>
          </a:p>
          <a:p>
            <a:pPr marL="0" indent="0" algn="just" fontAlgn="base">
              <a:buNone/>
            </a:pPr>
            <a:endParaRPr lang="ru-RU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3861048"/>
            <a:ext cx="7778750" cy="19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9173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Ожидаемый результат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Формирование в ходе деятельности более ответственной, адаптированной, высоко-нравственной, здоровой личности.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Привлечение детей и подростков к общественно значимой деятельности . 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Увлеченность детей идеями добра и красоты, духовного и физического совершенствования.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Пополнение числа волонтеров группы «От сердца- к сердцу» на сайте «Одноклассники» и регулярное обновление исследовательского материала.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1554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темы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волонтерского движения:</a:t>
            </a:r>
          </a:p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sz="3600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хочешь почувствовать себя человеком – помоги другому. 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600" b="1" i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Почему люди идут в волонтеры? </a:t>
            </a:r>
            <a:endParaRPr lang="ru-RU" sz="2400" b="1" i="1" dirty="0">
              <a:ea typeface="Calibri"/>
              <a:cs typeface="Times New Roman"/>
            </a:endParaRPr>
          </a:p>
          <a:p>
            <a:pPr marL="0" indent="0" algn="just">
              <a:buNone/>
            </a:pPr>
            <a:r>
              <a:rPr lang="ru-RU" sz="36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      В наше трудное время особенно страдают пожилые, тяжелобольные люди, инвалиды, дети - сироты.  В  школах одним   из направлений детских объединений  является волонтерское движение.</a:t>
            </a:r>
            <a:endParaRPr lang="ru-RU" sz="3600" dirty="0" smtClean="0">
              <a:solidFill>
                <a:srgbClr val="FF0000"/>
              </a:solidFill>
              <a:effectLst/>
              <a:latin typeface="Times New Roman"/>
              <a:ea typeface="Calibri"/>
            </a:endParaRPr>
          </a:p>
          <a:p>
            <a:pPr marL="0" indent="0" algn="ctr">
              <a:buNone/>
            </a:pP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389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Цель проекта:</a:t>
            </a:r>
            <a:r>
              <a:rPr lang="ru-RU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Развитие подросткового добровольческого движения в школах.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u="sng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Задачи: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/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1. Оказать позитивное влияние на сверстников при выборе ими жизненных ценностей.</a:t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2. Содействовать утверждению в жизни современного общества идей добра и красоты, духовного и физического совершенствования детей и подростков.</a:t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3. Показать преимущества здорового образа жизни на личном примере.</a:t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4. Сформировать </a:t>
            </a:r>
            <a:r>
              <a:rPr lang="ru-RU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сплоченный деятельный коллектив волонтеров.</a:t>
            </a:r>
            <a:br>
              <a:rPr lang="ru-RU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1266" name="Picture 2" descr="C:\Users\Hvatovka\Desktop\фото для образ.проекта Маричевой ВВ\IMG_206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2856"/>
            <a:ext cx="4416723" cy="331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45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исследования: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Базарно-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Карабулакский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дом-интернат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ПНИ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с.Хватовка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Ветераны педагогического труда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Труженики тыла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 преклонного возраста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040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Функции волонтеров: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- проведение профилактических занятий; </a:t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- проведение массовых акций, выставок, соревнований, игр;</a:t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- распространение информации (через раздачу полиграфии, расклейку плакатов); </a:t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- творческая деятельность (разработка игр, массовых акций, создание плакатов, брошюр, видеороликов);</a:t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- сбор материала (анкетирование, тестирование, опросы);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- размещение информации в группе на сайте  «Одноклассники»</a:t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44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Этапы работы: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1. </a:t>
            </a:r>
            <a:r>
              <a:rPr lang="ru-RU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Подготовительный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: определение цели и задач</a:t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2</a:t>
            </a:r>
            <a:r>
              <a:rPr lang="ru-RU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. Исследовательский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: поиск проблемы, выбор объектов деятельности и материалов исследования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3. </a:t>
            </a:r>
            <a:r>
              <a:rPr lang="ru-RU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Аналитический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: планирование и проведение  мероприятий по пропаганде волонтерского  движения</a:t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4. </a:t>
            </a:r>
            <a:r>
              <a:rPr lang="ru-RU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Этап конечного продукта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: размещение информации в группе на сайте «Одноклассники»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3765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none" strike="noStrike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Акция: </a:t>
            </a:r>
            <a:r>
              <a:rPr lang="ru-RU" u="none" strike="noStrike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«Лучик тепла»</a:t>
            </a:r>
            <a:br>
              <a:rPr lang="ru-RU" u="none" strike="noStrike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u="none" strike="noStrike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(к Дню пожилого человека),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buNone/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                                 </a:t>
            </a:r>
            <a:endParaRPr lang="ru-RU" dirty="0"/>
          </a:p>
        </p:txBody>
      </p:sp>
      <p:pic>
        <p:nvPicPr>
          <p:cNvPr id="3075" name="Picture 3" descr="C:\Users\Hvatovka\Desktop\фото для образ.проекта Маричевой ВВ\P10601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841" y="4005064"/>
            <a:ext cx="3621906" cy="271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Hvatovka\Desktop\фото для образ.проекта Маричевой ВВ\P10509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53" y="1557700"/>
            <a:ext cx="4241526" cy="317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Hvatovka\Desktop\фото для образ.проекта Маричевой ВВ\SDC119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794" y="1557700"/>
            <a:ext cx="4267200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50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«Подари игрушку детям» 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(</a:t>
            </a:r>
            <a:r>
              <a:rPr lang="ru-RU" sz="40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сотрудничество с МБДОУ  «Колосок»), </a:t>
            </a:r>
            <a:endParaRPr lang="ru-RU" sz="4000" dirty="0"/>
          </a:p>
        </p:txBody>
      </p:sp>
      <p:pic>
        <p:nvPicPr>
          <p:cNvPr id="4099" name="Picture 3" descr="C:\Users\Hvatovka\Desktop\фото для образ.проекта Маричевой ВВ\s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" y="1509136"/>
            <a:ext cx="4248472" cy="283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Hvatovka\Desktop\фото для образ.проекта Маричевой ВВ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567" y="1484784"/>
            <a:ext cx="4321448" cy="288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Hvatovka\Desktop\фото для образ.проекта Маричевой ВВ\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246" y="3892461"/>
            <a:ext cx="4068936" cy="271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0764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303</Words>
  <Application>Microsoft Office PowerPoint</Application>
  <PresentationFormat>Экран (4:3)</PresentationFormat>
  <Paragraphs>45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Образовательный проект: «От сердца - к сердцу»   Девиз: «Активный гражданин –  залог успешной России»</vt:lpstr>
      <vt:lpstr>Презентация PowerPoint</vt:lpstr>
      <vt:lpstr>Актуальность темы</vt:lpstr>
      <vt:lpstr>Цель проекта: Развитие подросткового добровольческого движения в школах.</vt:lpstr>
      <vt:lpstr>Объекты исследования:</vt:lpstr>
      <vt:lpstr>Функции волонтеров:</vt:lpstr>
      <vt:lpstr>Этапы работы:</vt:lpstr>
      <vt:lpstr>Акция: «Лучик тепла»  (к Дню пожилого человека), </vt:lpstr>
      <vt:lpstr>«Подари игрушку детям» (сотрудничество с МБДОУ  «Колосок»), </vt:lpstr>
      <vt:lpstr>«Бессмертный полк»  (в День Победы), </vt:lpstr>
      <vt:lpstr>Ветераны у обелиска в День Победы</vt:lpstr>
      <vt:lpstr>Узники фашистских концлагерей Макаричева Т.Н, Волкова М.М.</vt:lpstr>
      <vt:lpstr>Встречи с тружениками тыла и ветеранами педагогического труда  Фуфыгиной А.С и Чумаковой А.С.</vt:lpstr>
      <vt:lpstr>Ветераны педагогического труда Рыцарева В.Г., Зелевская В.С., Хализова Т.В., Белова В.А.</vt:lpstr>
      <vt:lpstr>«Посади дерево» (к Дню Победы), </vt:lpstr>
      <vt:lpstr>«Чистый пруд»</vt:lpstr>
      <vt:lpstr>«Чистый сад» </vt:lpstr>
      <vt:lpstr>Благотворительный концерт «Частичка доброты» </vt:lpstr>
      <vt:lpstr>Почетный караул «Вахта Памяти» (у памятника погибшим в Великой Отечественной войне) </vt:lpstr>
      <vt:lpstr>Ожидаемый результат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Hvatovka</dc:creator>
  <cp:lastModifiedBy>Hvatovka</cp:lastModifiedBy>
  <cp:revision>14</cp:revision>
  <dcterms:created xsi:type="dcterms:W3CDTF">2018-03-24T05:35:51Z</dcterms:created>
  <dcterms:modified xsi:type="dcterms:W3CDTF">2018-05-07T08:06:18Z</dcterms:modified>
</cp:coreProperties>
</file>