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8" r:id="rId3"/>
    <p:sldId id="274" r:id="rId4"/>
    <p:sldId id="273" r:id="rId5"/>
    <p:sldId id="261" r:id="rId6"/>
    <p:sldId id="271" r:id="rId7"/>
    <p:sldId id="279" r:id="rId8"/>
    <p:sldId id="264" r:id="rId9"/>
    <p:sldId id="278" r:id="rId10"/>
    <p:sldId id="268" r:id="rId11"/>
    <p:sldId id="276" r:id="rId12"/>
    <p:sldId id="280" r:id="rId13"/>
    <p:sldId id="285" r:id="rId14"/>
    <p:sldId id="286" r:id="rId15"/>
    <p:sldId id="277" r:id="rId16"/>
    <p:sldId id="275" r:id="rId17"/>
    <p:sldId id="270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7" autoAdjust="0"/>
    <p:restoredTop sz="94660"/>
  </p:normalViewPr>
  <p:slideViewPr>
    <p:cSldViewPr>
      <p:cViewPr varScale="1">
        <p:scale>
          <a:sx n="63" d="100"/>
          <a:sy n="63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052AD-4FA5-4996-8063-8E918CD86F9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3BA19-C578-4D86-8E8D-C89DEED538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3BA19-C578-4D86-8E8D-C89DEED538C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B213-E53A-43C6-B3C4-8FC4C3450062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9438-0373-4388-AEDA-EC1471C89B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novacia72.ru/d/DS-0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2130425"/>
            <a:ext cx="4966320" cy="45389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Театр-это волшебный мир, в котором ребенок радуется, а играя познает окружающий мир</a:t>
            </a:r>
            <a:br>
              <a:rPr lang="ru-RU" dirty="0" smtClean="0"/>
            </a:br>
            <a:r>
              <a:rPr lang="ru-RU" dirty="0" smtClean="0"/>
              <a:t>О.П. Радынова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34158/54828917-478a-4f9b-bf25-bd86e750e476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уголка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театрализованной деятельности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276872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В группах детского сада организованны уголки для театрализованных представлений, спектаклей.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В уголке располагаются: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000" dirty="0" smtClean="0"/>
              <a:t>- различные виды театров: бибабо, настольный, театр на фланелеграфе ,теневой театр  и др.;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ru-RU" sz="2000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dirty="0" smtClean="0"/>
              <a:t>- реквизит для разыгрывания сценок и спектаклей: набор кукол, ширмы для кукольного театра, костюмы, элементы костюмов, маски;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ru-RU" sz="2000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000" dirty="0" smtClean="0"/>
              <a:t>-  атрибуты для различных игровых позиций: театральный реквизит,  декорации, сценарии, книги, образцы музыкальных произведений, афиши, касса, билеты, карандаши, краски, клей, виды бумаги, природный материал.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6576" cy="892343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педагога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47971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Формы взаимодействия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Изготовление атрибутов к сказкам.</a:t>
            </a:r>
          </a:p>
          <a:p>
            <a:pPr>
              <a:buNone/>
            </a:pPr>
            <a:r>
              <a:rPr lang="ru-RU" sz="2000" dirty="0" smtClean="0"/>
              <a:t> Игры- драматизации по сказкам.</a:t>
            </a:r>
          </a:p>
          <a:p>
            <a:pPr>
              <a:buNone/>
            </a:pPr>
            <a:r>
              <a:rPr lang="ru-RU" sz="2000" dirty="0" smtClean="0"/>
              <a:t> Использование элементов сказкотерапии.</a:t>
            </a:r>
          </a:p>
          <a:p>
            <a:pPr>
              <a:buNone/>
            </a:pPr>
            <a:r>
              <a:rPr lang="ru-RU" sz="2000" dirty="0" smtClean="0"/>
              <a:t> Использование этюдов по сказочной теме.</a:t>
            </a:r>
          </a:p>
          <a:p>
            <a:pPr>
              <a:buNone/>
            </a:pPr>
            <a:r>
              <a:rPr lang="ru-RU" sz="2000" dirty="0" smtClean="0"/>
              <a:t> НОД по образовательным областям.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76048" cy="831999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Начинать знакомить детей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можно 1 мл. группы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4797152"/>
          </a:xfrm>
        </p:spPr>
        <p:txBody>
          <a:bodyPr/>
          <a:lstStyle/>
          <a:p>
            <a:pPr>
              <a:buNone/>
              <a:defRPr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Пальчиковые игры </a:t>
            </a:r>
            <a:r>
              <a:rPr lang="ru-RU" sz="2000" dirty="0" smtClean="0"/>
              <a:t>представляют замечательную возможность поиграть вместе с ребенком.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Игры с пальчиковыми куклами </a:t>
            </a:r>
            <a:r>
              <a:rPr lang="ru-RU" sz="2000" dirty="0" smtClean="0"/>
              <a:t>помогают малышу лучше управлять движениям и  собственных пальцев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 Играя</a:t>
            </a:r>
            <a:r>
              <a:rPr lang="ru-RU" sz="2000" b="1" dirty="0" smtClean="0"/>
              <a:t> </a:t>
            </a:r>
            <a:r>
              <a:rPr lang="ru-RU" sz="2000" dirty="0" smtClean="0"/>
              <a:t>вместе со взрослыми, ребенок овладевает ценными навыками общения, разыгрывает различные ситуации с куклами которые ведут себя как люди, развивая воображение ребенка.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Воспитатель и старшие </a:t>
            </a:r>
            <a:r>
              <a:rPr lang="ru-RU" sz="2000" dirty="0" smtClean="0"/>
              <a:t>дошкольники- показывают малышам небольшие спектакли, используя для этой цели – различны виды театра: театр картинок на фланелеграфе  и др..</a:t>
            </a:r>
          </a:p>
          <a:p>
            <a:pPr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76048" cy="831999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младшая и Средняя группа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4797152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детей  2 мл. группы</a:t>
            </a:r>
          </a:p>
          <a:p>
            <a:pP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самый простой и доступный театр - это театр кукол на столе</a:t>
            </a:r>
          </a:p>
          <a:p>
            <a:pPr>
              <a:buNone/>
              <a:defRPr/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Игрушки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него можно сшить  из кусочков:</a:t>
            </a:r>
          </a:p>
          <a:p>
            <a:pPr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ткани, меха, кожи, поролона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они не должны быть большими.</a:t>
            </a:r>
          </a:p>
          <a:p>
            <a:pPr lvl="1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изготовлении необходимо учитывать соотношение игрушек по размеру ( кошка должна быть выше мышки)  и фактура  ( всех кукол для одного спектакля шьют из одного материала.</a:t>
            </a:r>
          </a:p>
          <a:p>
            <a:pPr>
              <a:buNone/>
              <a:defRPr/>
            </a:pPr>
            <a:endParaRPr lang="ru-RU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средней групп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переходим- к более   сложному театру</a:t>
            </a:r>
          </a:p>
          <a:p>
            <a:pPr eaLnBrk="0" hangingPunc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Знакомим детей с театральной ширмой и с верховыми куклами. </a:t>
            </a:r>
          </a:p>
          <a:p>
            <a:pPr eaLnBrk="0" hangingPunct="0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Но прежде , чем дети начнут работать за ширмой надо дать поиграть с игрушкой. Помочь, детям освоить приемы кукло-вождения.</a:t>
            </a:r>
          </a:p>
          <a:p>
            <a:pPr eaLnBrk="0" hangingPunct="0"/>
            <a:endParaRPr lang="ru-RU" sz="2000" dirty="0" smtClean="0">
              <a:solidFill>
                <a:srgbClr val="376092"/>
              </a:solidFill>
              <a:cs typeface="Times New Roman" pitchFamily="18" charset="0"/>
            </a:endParaRPr>
          </a:p>
          <a:p>
            <a:pPr eaLnBrk="0" hangingPunct="0"/>
            <a:endParaRPr lang="ru-RU" sz="2000" dirty="0">
              <a:solidFill>
                <a:srgbClr val="37609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76048" cy="831999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Старшая и подготовительная группа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47971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2000" dirty="0" smtClean="0">
              <a:solidFill>
                <a:srgbClr val="FF0000"/>
              </a:solidFill>
            </a:endParaRPr>
          </a:p>
          <a:p>
            <a:pPr eaLnBrk="0" hangingPunc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Следует знакомить детей с марионетками</a:t>
            </a:r>
          </a:p>
          <a:p>
            <a:pPr eaLnBrk="0" hangingPunc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Марионетками называют кукол , которыми управляют чаще всего с помощью нитей.  Такие куклы приводятся в движении с помощью ваги   ( т.е деревянной крестовиной)</a:t>
            </a:r>
          </a:p>
          <a:p>
            <a:pPr eaLnBrk="0" hangingPunc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Воспитывать устойчивый интерес к театрально- игровой деятельности.</a:t>
            </a:r>
          </a:p>
          <a:p>
            <a:pPr eaLnBrk="0" hangingPunc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Подводить детей к созданию выразительного игрового образа в этюдах.</a:t>
            </a:r>
          </a:p>
          <a:p>
            <a:pPr eaLnBrk="0" hangingPunct="0"/>
            <a:endParaRPr lang="ru-RU" sz="2000" dirty="0" smtClean="0">
              <a:solidFill>
                <a:srgbClr val="376092"/>
              </a:solidFill>
              <a:cs typeface="Times New Roman" pitchFamily="18" charset="0"/>
            </a:endParaRPr>
          </a:p>
          <a:p>
            <a:pPr eaLnBrk="0" hangingPunct="0"/>
            <a:endParaRPr lang="ru-RU" sz="2000" dirty="0">
              <a:solidFill>
                <a:srgbClr val="37609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6576" cy="892343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работы по организации театральной деятельности воспитанников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3" y="1628801"/>
          <a:ext cx="8604447" cy="698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2506834"/>
                <a:gridCol w="2368197"/>
                <a:gridCol w="2289257"/>
              </a:tblGrid>
              <a:tr h="653417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Заключительный этап</a:t>
                      </a:r>
                      <a:endParaRPr lang="ru-RU" dirty="0"/>
                    </a:p>
                  </a:txBody>
                  <a:tcPr/>
                </a:tc>
              </a:tr>
              <a:tr h="9645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Обогащение познавательного опыта по теме и идее произведения для театрализаци</a:t>
                      </a:r>
                      <a:r>
                        <a:rPr lang="ru-RU" sz="1400" dirty="0" smtClean="0"/>
                        <a:t>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Становление практических навыков,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умений, формирование устойчивого интереса.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Осознанное применение накопленного опыта в самостоятельной творческой деятельности.</a:t>
                      </a:r>
                      <a:endParaRPr lang="ru-RU" sz="1400" dirty="0"/>
                    </a:p>
                  </a:txBody>
                  <a:tcPr/>
                </a:tc>
              </a:tr>
              <a:tr h="24892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Формировать интерес. Представления и мотивацию к выполняемой деятельности. Углублять эмоциональное восприятие текста,</a:t>
                      </a:r>
                      <a:r>
                        <a:rPr lang="ru-RU" sz="1400" baseline="0" dirty="0" smtClean="0"/>
                        <a:t> обогащать</a:t>
                      </a:r>
                      <a:r>
                        <a:rPr lang="ru-RU" sz="1400" dirty="0" smtClean="0"/>
                        <a:t> игровой опыт и умения.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Углублять театрально-игровой опыт за счет освоения разных видов кукольного театра. Развивать умения передавать образы с помощью ср-в выразит-ти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r>
                        <a:rPr lang="ru-RU" sz="1400" baseline="0" dirty="0" smtClean="0"/>
                        <a:t>Воспитывать позитивное взаимодействие, умение договариваться распределять роли.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Стимулировать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творческие умения. Воспитывать и использовать позитивные приемы общения в процессе установления ролевых отношений.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758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Рассматривание книг, чтение, рассказывание, беседы, разъяснения, обсуждения иллюстраций, д/игры, упражнения, викторины. Изготовление несложной атрибутики, выборы ролей по жребию (желанию детей).</a:t>
                      </a:r>
                    </a:p>
                    <a:p>
                      <a:r>
                        <a:rPr lang="ru-RU" sz="1400" dirty="0" smtClean="0"/>
                        <a:t>Наблюдения, стимулирование.</a:t>
                      </a:r>
                    </a:p>
                    <a:p>
                      <a:r>
                        <a:rPr lang="ru-RU" sz="1400" dirty="0" smtClean="0"/>
                        <a:t>диагностика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Образно-игровые</a:t>
                      </a:r>
                      <a:r>
                        <a:rPr lang="ru-RU" sz="1400" baseline="0" dirty="0" smtClean="0"/>
                        <a:t>  этюды,  комплекс занятий по познавательному и речевому развитию: подвижные игры с текстами ,совместная художественно-творческая деятельность , проблемные ситуации с последующим анализом, наблюдения поощрения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Беседы, поощрения, индивидуальные разговоры, мнения самих детей, согласование замыслов и желаний, релаксационные упр., приготовление приглашений, использование персонажей в повседневном</a:t>
                      </a:r>
                      <a:r>
                        <a:rPr lang="ru-RU" sz="1400" baseline="0" dirty="0" smtClean="0"/>
                        <a:t> общении . Наблюдения , диагностика.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6576" cy="892343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Взаимодействие педагога и родителей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04864"/>
            <a:ext cx="7787208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 взаимодействия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Развлечения.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Мастер-классы.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Конкурсы, выставки.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Информационный стенд.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Консультации.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Показ НОД на родительском часе</a:t>
            </a:r>
            <a:r>
              <a:rPr lang="ru-RU" sz="2400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6576" cy="892343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по театральной деятельности не должна сводится только к подготовке выступлений, а должна обеспечить одновременное выполнение познавательной, воспитательной и развивающей функций.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может включать  разыгрывание  сказок, сценок, театральные игры,  игры - драматизации, танцы, ролевые диалоги по иллюстрациям, самостоятельные импровизации на темы, взятые из жизни (смешной случай, интересное событие и т.д.) просмотр и  разыгрывание  кукольных спектаклей, а также упражнения, направленные на развитие различных качеств дошкольников.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современных условиях только от педагога зависит «быть» театрально-творческой деятельности в жизни ребенка или не  «быть».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Дарите детям радость приобщения к театральному искусству!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448"/>
            <a:ext cx="9756576" cy="808672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25000" lnSpcReduction="20000"/>
          </a:bodyPr>
          <a:lstStyle/>
          <a:p>
            <a:pPr algn="just" eaLnBrk="0" hangingPunct="0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Е.В. Мигунова - Организация театрализованной деятельности в детском саду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Учеб. метод, пособие, 2007.</a:t>
            </a:r>
          </a:p>
          <a:p>
            <a:pPr algn="just" eaLnBrk="0" hangingPunct="0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Т.Доронова – Театрализованная деятельность как средство развития дет Е.В. Мигунова - Организация театрализованной деятельности в детском саду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Учеб.-метод, пособие, 2007.</a:t>
            </a:r>
          </a:p>
          <a:p>
            <a:pPr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Т.Доронова – Театрализованная деятельность как средство развития детей 4-5 лет, Москва – 2009.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Гендерное образование : учебное пособие / под общ. ред. Л. И. Столярчук.– Краснодар : Просвещение - Юг, 2011.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Градусова, Л. В. Вопросы гендерной педагогики /Л. В. Градусова. – М: Флинта, 2011.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Н.В. Клюева, Ю.В. Касаткина «Учим детей общению» Ярославль: «Академия Развития», 1997.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   Гендерное образование : учебное пособие / под общ. ред. Л. И. Столярчук.– Краснодар : Просвещение - Юг, 2011.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Градусова, Л. В. Вопросы гендерной педагогики /Л. В. Градусова. – М: Флинта, 2011.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Н.В. Клюева, Ю.В. Касаткина «Учим детей общению» Ярославль: «Академия Развития», 1997.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91480"/>
            <a:ext cx="9756576" cy="80867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3024336"/>
          </a:xfrm>
        </p:spPr>
        <p:txBody>
          <a:bodyPr>
            <a:normAutofit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500" b="1" dirty="0" smtClean="0"/>
              <a:t>Муниципальное дошкольное  образовательное  учреждение </a:t>
            </a:r>
          </a:p>
          <a:p>
            <a:pPr algn="ctr">
              <a:buNone/>
            </a:pPr>
            <a:r>
              <a:rPr lang="ru-RU" sz="1500" b="1" dirty="0" smtClean="0"/>
              <a:t>Детский сад №63</a:t>
            </a:r>
          </a:p>
          <a:p>
            <a:pPr algn="ctr">
              <a:buNone/>
            </a:pPr>
            <a:r>
              <a:rPr lang="ru-RU" sz="1500" b="1" dirty="0" smtClean="0"/>
              <a:t>Воспитатель: Дедюкина Елена Вячеславовна  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« Организация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 театрализованной деятельности в дошкольных группах»</a:t>
            </a:r>
          </a:p>
          <a:p>
            <a:pPr algn="ctr">
              <a:buNone/>
            </a:pPr>
            <a:r>
              <a:rPr lang="ru-RU" sz="4400" dirty="0" smtClean="0"/>
              <a:t> </a:t>
            </a:r>
            <a:endParaRPr lang="ru-RU" sz="2400" dirty="0" smtClean="0"/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75456"/>
            <a:ext cx="9756576" cy="80867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3024336"/>
          </a:xfrm>
        </p:spPr>
        <p:txBody>
          <a:bodyPr>
            <a:normAutofit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>«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Духовная жизнь ребенка полна лишь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тогда, когда он живет в мире сказок,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творчества, воображения, фантазии, а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без этого он засушенный цветок »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В. Сухомлинский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348880"/>
            <a:ext cx="7643192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Наверное, нет такого детского сада , где бы</a:t>
            </a:r>
          </a:p>
          <a:p>
            <a:pPr>
              <a:buNone/>
            </a:pPr>
            <a:r>
              <a:rPr lang="ru-RU" sz="2400" dirty="0" smtClean="0"/>
              <a:t>педагоги не использовали в своей работе</a:t>
            </a:r>
          </a:p>
          <a:p>
            <a:pPr>
              <a:buNone/>
            </a:pPr>
            <a:r>
              <a:rPr lang="ru-RU" sz="2400" dirty="0" smtClean="0"/>
              <a:t>театрализованную деятельность .Это стало</a:t>
            </a:r>
          </a:p>
          <a:p>
            <a:pPr>
              <a:buNone/>
            </a:pPr>
            <a:r>
              <a:rPr lang="ru-RU" sz="2400" dirty="0" smtClean="0"/>
              <a:t>доброй традицией. Театрально-творческая</a:t>
            </a:r>
          </a:p>
          <a:p>
            <a:pPr>
              <a:buNone/>
            </a:pPr>
            <a:r>
              <a:rPr lang="ru-RU" sz="2400" dirty="0" smtClean="0"/>
              <a:t>деятельность детей, безусловно, не появится</a:t>
            </a:r>
          </a:p>
          <a:p>
            <a:pPr>
              <a:buNone/>
            </a:pPr>
            <a:r>
              <a:rPr lang="ru-RU" sz="2400" dirty="0" smtClean="0"/>
              <a:t>сама собой. В этом огромную роль играет</a:t>
            </a:r>
          </a:p>
          <a:p>
            <a:pPr>
              <a:buNone/>
            </a:pPr>
            <a:r>
              <a:rPr lang="ru-RU" sz="2400" dirty="0" smtClean="0"/>
              <a:t>педагог, умело направляющий данный</a:t>
            </a:r>
          </a:p>
          <a:p>
            <a:pPr>
              <a:buNone/>
            </a:pPr>
            <a:r>
              <a:rPr lang="ru-RU" sz="2400" dirty="0" smtClean="0"/>
              <a:t>процесс.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-747464"/>
            <a:ext cx="9756576" cy="808672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Актуальность: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196752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 образования  и  воспитания  дошкольников  средствами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театрального  искусства  актуальна  не только, как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самостоятельный  раздел  художественно-эстетического  воспитания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детей, но и как мощное средство  социализации 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Театрализованная  деятельность  вносит  разнообразие  в  жизнь ребенка,  дарит  ему  радость  и является одним из самых  эффективных способов  коррекционного  воздействия  на  ребенка,  в котором  ярко проявляется  принцип  обучения :  учить  играя.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 время – время  стрессов – все  обрастает  массой  проблем.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Именно  поэтому  необходимо  через  театр помочь  ребёнку  легче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воспринимать  окружающий  мир  и действительность,  и конечно,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прививать  любовь  к театру,  к русскому слову…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Всестороннее  развитие  детей  через театрализованные  игры  будет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эффективным  лишь  в том случае,  если оно будет  представлять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собой  целенаправленный процесс,  в ходе которого  педагогические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 направлены  на  достижение  конечной  цели.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756576" cy="80867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rgbClr val="FF0000"/>
                </a:solidFill>
              </a:rPr>
              <a:t>Основные задачи</a:t>
            </a:r>
            <a:br>
              <a:rPr lang="ru-RU" altLang="ru-RU" sz="2800" b="1" dirty="0" smtClean="0">
                <a:solidFill>
                  <a:srgbClr val="FF0000"/>
                </a:solidFill>
              </a:rPr>
            </a:br>
            <a:r>
              <a:rPr lang="ru-RU" altLang="ru-RU" sz="2800" b="1" dirty="0" smtClean="0">
                <a:solidFill>
                  <a:srgbClr val="FF0000"/>
                </a:solidFill>
              </a:rPr>
              <a:t> театрализованной деятельности:</a:t>
            </a:r>
            <a:br>
              <a:rPr lang="ru-RU" altLang="ru-RU" sz="2800" b="1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6937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altLang="ru-RU" sz="2400" b="1" dirty="0" smtClean="0"/>
              <a:t>  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Создать условия для развития творческой активности детей. </a:t>
            </a:r>
          </a:p>
          <a:p>
            <a:pPr>
              <a:buNone/>
            </a:pPr>
            <a:endParaRPr lang="ru-RU" alt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Активизировать словарь , совершенствовать звуковую культуру речи, интонационный строй , диалогическую речь.</a:t>
            </a:r>
          </a:p>
          <a:p>
            <a:pPr>
              <a:buNone/>
            </a:pPr>
            <a:endParaRPr lang="ru-RU" alt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Совершенствовать артистические навыки детей в плане переживания и воплощения образа.</a:t>
            </a:r>
          </a:p>
          <a:p>
            <a:pPr>
              <a:buNone/>
            </a:pPr>
            <a:endParaRPr lang="ru-RU" alt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  Формировать у детей простейшие образно - выразительные  умения, учить имитировать характерные движения сказочных героев. (имитация, мимика, пантомима)</a:t>
            </a:r>
          </a:p>
          <a:p>
            <a:pPr>
              <a:buNone/>
            </a:pPr>
            <a:endParaRPr lang="ru-RU" alt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Формировать  навыки социального  поведения.</a:t>
            </a:r>
          </a:p>
          <a:p>
            <a:pPr>
              <a:buNone/>
            </a:pPr>
            <a:endParaRPr lang="ru-RU" alt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Познакомить с различными видами театра.</a:t>
            </a:r>
          </a:p>
          <a:p>
            <a:pPr>
              <a:buFontTx/>
              <a:buChar char="-"/>
            </a:pPr>
            <a:endParaRPr lang="ru-RU" alt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Развивать интерес к театральной-игровой деятельности. </a:t>
            </a:r>
          </a:p>
          <a:p>
            <a:pPr>
              <a:buNone/>
            </a:pPr>
            <a:endParaRPr lang="ru-RU" alt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8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34158/54828917-478a-4f9b-bf25-bd86e750e476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Основные направления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работы с детьми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08720"/>
            <a:ext cx="7272808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Театральная игра</a:t>
            </a:r>
          </a:p>
          <a:p>
            <a:pPr lvl="1" algn="just">
              <a:lnSpc>
                <a:spcPct val="8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Задачи: Учить детей ориентироваться в пространстве, равномерно размещаться по площадке, строить диалог с партнёром на заданную тему. Развивать способность произвольно напрягать и расслаблять отдельные группы мышц, запоминать слова героев спектаклей, развивать зрительное слуховое внимание, память, наблюдательность, образное мышление, фантазию, воображение, интерес к сценическому искусству. 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Ритмопластика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Задачи: Развивать умение произвольно реагировать на команду или музыкальный сигнал, готовность действовать согласовано, развивать координацию движения, учить запоминать заданные позы и образно передавать их.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Культура и техника речи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Задачи: Развивать речевое дыхание и правильною артикуляцию, чёткую дикцию, разнообразную интонацию логику речи; учить сочинять небольшие рассказы и сказки, подбирать простейшие рифмы; произносить скороговорки и стихи, пополнять словарный запас.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Основы театральной культуры 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Задачи: Познакомить детей с театральной терминологией, с основными видами театрального искусства, воспитывать культуру поведения в театре.</a:t>
            </a:r>
          </a:p>
          <a:p>
            <a:pPr lvl="1" algn="just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над спектаклем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Задачи: Учить сочинять этюды по сказкам; развивать навыки действий с воображаемыми предметами; развивать умение пользоваться интонациями, выражающими разнообразные эмоциональные состояния (грустно, радостно, сердито, удивленно, восхищённо, жалобно и т.д.)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756576" cy="892343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Система работы по организации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театральной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852936"/>
            <a:ext cx="7787208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1. </a:t>
            </a:r>
            <a:r>
              <a:rPr lang="ru-RU" sz="2400" dirty="0" smtClean="0">
                <a:solidFill>
                  <a:srgbClr val="FF0000"/>
                </a:solidFill>
              </a:rPr>
              <a:t>Организация</a:t>
            </a:r>
            <a:r>
              <a:rPr lang="ru-RU" sz="2400" dirty="0" smtClean="0"/>
              <a:t> предметно развивающей среды</a:t>
            </a:r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dirty="0" smtClean="0">
                <a:solidFill>
                  <a:srgbClr val="FF0000"/>
                </a:solidFill>
              </a:rPr>
              <a:t>Диагностика</a:t>
            </a:r>
            <a:r>
              <a:rPr lang="ru-RU" sz="2400" dirty="0" smtClean="0"/>
              <a:t> развития творческих способностей</a:t>
            </a:r>
          </a:p>
          <a:p>
            <a:pPr>
              <a:buNone/>
            </a:pPr>
            <a:r>
              <a:rPr lang="ru-RU" sz="2400" dirty="0" smtClean="0"/>
              <a:t>3. </a:t>
            </a:r>
            <a:r>
              <a:rPr lang="ru-RU" sz="2400" dirty="0" smtClean="0">
                <a:solidFill>
                  <a:srgbClr val="FF0000"/>
                </a:solidFill>
              </a:rPr>
              <a:t>Перспективное планирование </a:t>
            </a:r>
            <a:r>
              <a:rPr lang="ru-RU" sz="2400" dirty="0" smtClean="0"/>
              <a:t>и реализация:</a:t>
            </a:r>
          </a:p>
          <a:p>
            <a:pPr>
              <a:buNone/>
            </a:pPr>
            <a:r>
              <a:rPr lang="ru-RU" sz="2400" dirty="0" smtClean="0"/>
              <a:t>-   игры</a:t>
            </a:r>
          </a:p>
          <a:p>
            <a:pPr>
              <a:buNone/>
            </a:pPr>
            <a:r>
              <a:rPr lang="ru-RU" sz="2400" dirty="0" smtClean="0"/>
              <a:t>-   занятия с элементами драматизации</a:t>
            </a:r>
          </a:p>
          <a:p>
            <a:pPr>
              <a:buNone/>
            </a:pPr>
            <a:r>
              <a:rPr lang="ru-RU" sz="2400" dirty="0" smtClean="0"/>
              <a:t>-  театрализованные представления</a:t>
            </a:r>
          </a:p>
          <a:p>
            <a:pPr>
              <a:buNone/>
            </a:pPr>
            <a:r>
              <a:rPr lang="ru-RU" sz="2400" dirty="0" smtClean="0"/>
              <a:t>4</a:t>
            </a:r>
            <a:r>
              <a:rPr lang="ru-RU" sz="2400" dirty="0" smtClean="0">
                <a:solidFill>
                  <a:srgbClr val="FF0000"/>
                </a:solidFill>
              </a:rPr>
              <a:t>. Работа с родителями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75456"/>
            <a:ext cx="9756576" cy="80867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Формы организации театрализованной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Выбирая материал для инсценировки , нужно отталкиваться от возрастных особенностей, знаний , умений детей, обогащать их  жизненный опыт , побуждать  интерес к новым занятиям, расширять творческий потенциал:</a:t>
            </a:r>
          </a:p>
          <a:p>
            <a:pPr>
              <a:buNone/>
            </a:pPr>
            <a:r>
              <a:rPr lang="ru-RU" sz="2000" dirty="0" smtClean="0"/>
              <a:t>1</a:t>
            </a:r>
            <a:r>
              <a:rPr lang="ru-RU" sz="2000" b="1" dirty="0" smtClean="0"/>
              <a:t>.</a:t>
            </a:r>
            <a:r>
              <a:rPr lang="ru-RU" sz="2000" b="1" dirty="0" smtClean="0">
                <a:solidFill>
                  <a:srgbClr val="FF0000"/>
                </a:solidFill>
              </a:rPr>
              <a:t>Совместная</a:t>
            </a:r>
            <a:r>
              <a:rPr lang="ru-RU" sz="2000" dirty="0" smtClean="0"/>
              <a:t> театрализованная деятельность взрослых и детей, театральное занятие, театрализованная игра на праздниках и развлечениях.</a:t>
            </a:r>
          </a:p>
          <a:p>
            <a:pPr>
              <a:buNone/>
            </a:pPr>
            <a:r>
              <a:rPr lang="ru-RU" sz="2000" dirty="0" smtClean="0"/>
              <a:t>2</a:t>
            </a:r>
            <a:r>
              <a:rPr lang="ru-RU" sz="2000" b="1" dirty="0" smtClean="0"/>
              <a:t>.</a:t>
            </a:r>
            <a:r>
              <a:rPr lang="ru-RU" sz="2000" b="1" dirty="0" smtClean="0">
                <a:solidFill>
                  <a:srgbClr val="FF0000"/>
                </a:solidFill>
              </a:rPr>
              <a:t>Самостоятельно</a:t>
            </a:r>
            <a:r>
              <a:rPr lang="ru-RU" sz="2000" dirty="0" smtClean="0"/>
              <a:t> театрально-художественная деятельность,</a:t>
            </a:r>
          </a:p>
          <a:p>
            <a:pPr>
              <a:buNone/>
            </a:pPr>
            <a:r>
              <a:rPr lang="ru-RU" sz="2000" dirty="0" smtClean="0"/>
              <a:t>театральные игры в повседневной жизни.</a:t>
            </a:r>
          </a:p>
          <a:p>
            <a:pPr>
              <a:buNone/>
            </a:pPr>
            <a:r>
              <a:rPr lang="ru-RU" sz="2000" dirty="0" smtClean="0"/>
              <a:t>3.</a:t>
            </a:r>
            <a:r>
              <a:rPr lang="ru-RU" sz="2000" b="1" dirty="0" smtClean="0">
                <a:solidFill>
                  <a:srgbClr val="FF0000"/>
                </a:solidFill>
              </a:rPr>
              <a:t>Мини-игры</a:t>
            </a:r>
            <a:r>
              <a:rPr lang="ru-RU" sz="2000" dirty="0" smtClean="0"/>
              <a:t> на занятиях, игры-спектакли , мини-сценки с куклами в ходе изучения регионального компонента с детьми, привлечения куклы- Петрушки  в решение познавательных задач.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34158/54828917-478a-4f9b-bf25-bd86e750e476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6576" cy="892343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театральной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420888"/>
            <a:ext cx="7787208" cy="504056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стендовый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фланелеграфе , магнитный, теневой, плоскостной,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 игрушки  готовой, самодельной  и конусной.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2.Вид настольный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 из природного материала на песке.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театр на руке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 пальчиковый,  перчаточный,  живых теней.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 верховой театр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 на ложках,  бибабо,  тростевых  кукла.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напольный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 марионеток ,  театр масок.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1357</Words>
  <Application>Microsoft Office PowerPoint</Application>
  <PresentationFormat>Экран (4:3)</PresentationFormat>
  <Paragraphs>167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Театр-это волшебный мир, в котором ребенок радуется, а играя познает окружающий мир О.П. Радынова</vt:lpstr>
      <vt:lpstr>   </vt:lpstr>
      <vt:lpstr>  « Духовная жизнь ребенка полна лишь тогда, когда он живет в мире сказок, творчества, воображения, фантазии, а без этого он засушенный цветок » В. Сухомлинский </vt:lpstr>
      <vt:lpstr>Актуальность:</vt:lpstr>
      <vt:lpstr>Основные задачи  театрализованной деятельности: </vt:lpstr>
      <vt:lpstr>Основные направления  работы с детьми:</vt:lpstr>
      <vt:lpstr>Система работы по организации  театральной деятельности</vt:lpstr>
      <vt:lpstr>Формы организации театрализованной деятельности</vt:lpstr>
      <vt:lpstr>Виды   театральной деятельности</vt:lpstr>
      <vt:lpstr>Организация уголка  театрализованной деятельности</vt:lpstr>
      <vt:lpstr>Взаимодействие педагога  с детьми</vt:lpstr>
      <vt:lpstr>Начинать знакомить детей  можно 1 мл. группы</vt:lpstr>
      <vt:lpstr>2 младшая и Средняя группа</vt:lpstr>
      <vt:lpstr>Старшая и подготовительная группа</vt:lpstr>
      <vt:lpstr>Структура работы по организации театральной деятельности воспитанников</vt:lpstr>
      <vt:lpstr>Взаимодействие педагога и родителей</vt:lpstr>
      <vt:lpstr>Заключение</vt:lpstr>
      <vt:lpstr>Используемая 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7</dc:creator>
  <cp:lastModifiedBy>user</cp:lastModifiedBy>
  <cp:revision>85</cp:revision>
  <dcterms:created xsi:type="dcterms:W3CDTF">2018-10-09T05:42:40Z</dcterms:created>
  <dcterms:modified xsi:type="dcterms:W3CDTF">2018-11-28T07:14:46Z</dcterms:modified>
</cp:coreProperties>
</file>