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A61BB-42F6-4C34-B53B-31CADD74823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B3F2-6838-41EC-91E3-FE81CA8CE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57;&#1072;&#1093;&#1072;&#1088;&#1086;&#1074;&#1072;%20&#1053;&#1055;\&#1090;&#1080;&#1093;&#1072;&#1103;%20&#1089;&#1087;&#1086;&#1082;%20&#1084;&#1077;&#1083;&#1086;&#1076;&#1080;&#1103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57;&#1072;&#1093;&#1072;&#1088;&#1086;&#1074;&#1072;%20&#1053;&#1055;\&#1087;&#1088;&#1086;%20&#1075;&#1086;&#1088;&#1086;&#1076;%20&#1057;&#1095;&#1072;&#1089;&#1090;&#1100;&#1077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57;&#1072;&#1093;&#1072;&#1088;&#1086;&#1074;&#1072;%20&#1053;&#1055;\&#1055;&#1077;&#1089;&#1085;&#1103;%20&#1048;&#1079;%20&#1052;&#1091;&#1083;&#1100;&#1090;&#1080;&#1082;&#1072;%20&#1052;&#1072;&#1096;&#1072;%20&#1048;%20&#1052;&#1077;&#1076;&#1074;&#1077;&#1076;&#1100;%20-%20&#1058;&#1088;&#1080;%20&#1046;&#1077;&#1083;&#1072;&#1085;&#1080;&#1103;%20(&#1055;&#1077;&#1089;&#1077;&#1085;&#1082;&#1072;%20&#1055;&#1088;&#1086;%20&#1044;&#1088;&#1091;&#1078;&#1073;&#1091;)%20%5b&#1089;%20&#1089;&#1072;&#1081;&#1090;&#1072;%20www.ololo.fm%5d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57;&#1072;&#1093;&#1072;&#1088;&#1086;&#1074;&#1072;%20&#1053;&#1055;\&#1089;&#1072;&#1084;&#1086;&#1083;&#1105;&#1090;&#1080;&#1082;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57;&#1072;&#1093;&#1072;&#1088;&#1086;&#1074;&#1072;%20&#1053;&#1055;\&#1052;&#1091;&#1079;&#1099;&#1082;&#1072;%20&#1051;&#1102;&#1073;&#1074;&#1080;%20&#1048;%20&#1057;&#1095;&#1072;&#1089;&#1090;&#1100;&#1103;%20-%20&#1052;&#1099;%20&#1057;&#1095;&#1072;&#1089;&#1090;&#1083;&#1080;&#1074;&#1099;%20%5b&#1089;%20&#1089;&#1072;&#1081;&#1090;&#1072;%20www.ololo.fm%5d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8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33400"/>
            <a:ext cx="6408712" cy="286816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что такое счастье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C:\Users\дом\Desktop\зим рас\2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816424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89280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человек хочет быть счастливым, но для достижения счастья, нужно знать, что такое счастье?  </a:t>
            </a:r>
            <a:br>
              <a:rPr lang="ru-RU" dirty="0" smtClean="0"/>
            </a:br>
            <a:r>
              <a:rPr lang="ru-RU" dirty="0" smtClean="0"/>
              <a:t>                           (Эмиль)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</a:t>
            </a:r>
            <a:endParaRPr lang="ru-RU" dirty="0"/>
          </a:p>
        </p:txBody>
      </p:sp>
      <p:pic>
        <p:nvPicPr>
          <p:cNvPr id="2050" name="Picture 2" descr="C:\Users\дом\Desktop\зим рас\802621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919984" cy="2715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зим рас\4e5f7fd2c65b2_top400narodru38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</p:spPr>
      </p:pic>
      <p:pic>
        <p:nvPicPr>
          <p:cNvPr id="3" name="тихая спок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зим рас\20130306195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ом\Desktop\зим рас\1971606-e03856617b0057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про город Счаст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зим рас\2835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pic>
        <p:nvPicPr>
          <p:cNvPr id="3" name="Песня Из Мультика Маша И Медведь - Три Желания (Песенка Про Дружбу)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люба\7bbe20ec6c6598207904e0bbf7da41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амолёт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люба\786e5dfdaf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791075"/>
          </a:xfrm>
          <a:prstGeom prst="rect">
            <a:avLst/>
          </a:prstGeom>
          <a:noFill/>
        </p:spPr>
      </p:pic>
      <p:pic>
        <p:nvPicPr>
          <p:cNvPr id="1027" name="Picture 3" descr="C:\Users\дом\Desktop\люба\uche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787" y="71437"/>
            <a:ext cx="6448425" cy="6715125"/>
          </a:xfrm>
          <a:prstGeom prst="rect">
            <a:avLst/>
          </a:prstGeom>
          <a:noFill/>
        </p:spPr>
      </p:pic>
      <p:pic>
        <p:nvPicPr>
          <p:cNvPr id="1028" name="Picture 4" descr="C:\Users\дом\Desktop\люба\ccc78c7b4fd1739dc773bcb4975e7f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6162997" cy="5616624"/>
          </a:xfrm>
          <a:prstGeom prst="rect">
            <a:avLst/>
          </a:prstGeom>
          <a:noFill/>
        </p:spPr>
      </p:pic>
      <p:pic>
        <p:nvPicPr>
          <p:cNvPr id="1029" name="Picture 5" descr="C:\Users\дом\Desktop\люба\image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6900" y="260648"/>
            <a:ext cx="7025580" cy="6336704"/>
          </a:xfrm>
          <a:prstGeom prst="rect">
            <a:avLst/>
          </a:prstGeom>
          <a:noFill/>
        </p:spPr>
      </p:pic>
      <p:pic>
        <p:nvPicPr>
          <p:cNvPr id="1030" name="Picture 6" descr="C:\Users\дом\Desktop\люба\being-a-parent_7-reasons-why-we-fall-out-of-lov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648"/>
            <a:ext cx="8460432" cy="6120680"/>
          </a:xfrm>
          <a:prstGeom prst="rect">
            <a:avLst/>
          </a:prstGeom>
          <a:noFill/>
        </p:spPr>
      </p:pic>
      <p:pic>
        <p:nvPicPr>
          <p:cNvPr id="1031" name="Picture 7" descr="C:\Users\дом\Desktop\люба\2013094-09897c8e90a397b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32656"/>
            <a:ext cx="7020272" cy="6192688"/>
          </a:xfrm>
          <a:prstGeom prst="rect">
            <a:avLst/>
          </a:prstGeom>
          <a:noFill/>
        </p:spPr>
      </p:pic>
      <p:pic>
        <p:nvPicPr>
          <p:cNvPr id="1032" name="Picture 8" descr="C:\Users\дом\Desktop\люба\92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60648"/>
            <a:ext cx="7372292" cy="5586940"/>
          </a:xfrm>
          <a:prstGeom prst="rect">
            <a:avLst/>
          </a:prstGeom>
          <a:noFill/>
        </p:spPr>
      </p:pic>
      <p:pic>
        <p:nvPicPr>
          <p:cNvPr id="1033" name="Picture 9" descr="C:\Users\дом\Desktop\зим рас\deti_1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71488"/>
            <a:ext cx="7776864" cy="6386512"/>
          </a:xfrm>
          <a:prstGeom prst="rect">
            <a:avLst/>
          </a:prstGeom>
          <a:noFill/>
        </p:spPr>
      </p:pic>
      <p:pic>
        <p:nvPicPr>
          <p:cNvPr id="10" name="Музыка Любви И Счастья - Мы Счастливы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5395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м\Desktop\зим рас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18</Words>
  <Application>Microsoft Office PowerPoint</Application>
  <PresentationFormat>Экран (4:3)</PresentationFormat>
  <Paragraphs>2</Paragraphs>
  <Slides>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  что такое счастье</vt:lpstr>
      <vt:lpstr>Каждый человек хочет быть счастливым, но для достижения счастья, нужно знать, что такое счастье?                              (Эмиль)                    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что такое счастье</dc:title>
  <dc:creator>дом</dc:creator>
  <cp:lastModifiedBy>дом</cp:lastModifiedBy>
  <cp:revision>5</cp:revision>
  <dcterms:created xsi:type="dcterms:W3CDTF">2014-12-15T09:26:47Z</dcterms:created>
  <dcterms:modified xsi:type="dcterms:W3CDTF">2014-12-17T10:14:41Z</dcterms:modified>
</cp:coreProperties>
</file>