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337" r:id="rId7"/>
    <p:sldId id="354" r:id="rId8"/>
    <p:sldId id="338" r:id="rId9"/>
    <p:sldId id="340" r:id="rId10"/>
    <p:sldId id="339" r:id="rId11"/>
    <p:sldId id="342" r:id="rId12"/>
    <p:sldId id="345" r:id="rId13"/>
    <p:sldId id="346" r:id="rId14"/>
    <p:sldId id="347" r:id="rId15"/>
    <p:sldId id="360" r:id="rId16"/>
    <p:sldId id="348" r:id="rId17"/>
    <p:sldId id="349" r:id="rId18"/>
    <p:sldId id="350" r:id="rId19"/>
    <p:sldId id="355" r:id="rId20"/>
    <p:sldId id="351" r:id="rId21"/>
    <p:sldId id="361" r:id="rId22"/>
    <p:sldId id="352" r:id="rId23"/>
    <p:sldId id="356" r:id="rId24"/>
    <p:sldId id="353" r:id="rId25"/>
    <p:sldId id="362" r:id="rId26"/>
    <p:sldId id="359" r:id="rId27"/>
    <p:sldId id="34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0066"/>
    <a:srgbClr val="3399FF"/>
    <a:srgbClr val="5AE1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46"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500" b="19798"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" t="50000" r="34000" b="19798"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388424" cy="36004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«Развитие речи через сенсорные игры и упражнения »</a:t>
            </a:r>
            <a:endParaRPr lang="ru-RU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6912768" cy="1512168"/>
          </a:xfrm>
        </p:spPr>
        <p:txBody>
          <a:bodyPr>
            <a:normAutofit fontScale="85000" lnSpcReduction="20000"/>
          </a:bodyPr>
          <a:lstStyle/>
          <a:p>
            <a:r>
              <a:rPr lang="ru-RU" sz="3900" b="1" dirty="0" smtClean="0">
                <a:solidFill>
                  <a:schemeClr val="accent4">
                    <a:lumMod val="50000"/>
                  </a:schemeClr>
                </a:solidFill>
              </a:rPr>
              <a:t>Консультация для родителей</a:t>
            </a:r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</a:t>
            </a:r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Учитель-дефектолог</a:t>
            </a:r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Мельникова </a:t>
            </a:r>
            <a:r>
              <a:rPr lang="ru-RU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Надия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Шифовна</a:t>
            </a:r>
            <a:endParaRPr lang="ru-RU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«Песочница» на кухне.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Возьмите плоское блюдо с ярким рисунком. Тонким равномерным слоем рассыпьте по нему любую мелкую крупу. Проведите пальчиком по крупе. Получится яркая контрастная линия. Попробуйте нарисовать какие-нибудь предметы (забор, дождик, волны, буквы). Такое рисование способствует развитию не только мелкой моторики рук, но и массажирует пальчики Вашего малыша. И плюс ко всему развитие фантазии и воображения. А если взять круг из картона и прицепить к нему прищепки, что получится? Солнышко! А солнышко, какое? Круглое! А какого оно цвета? Желтое! И вновь в доступной ребёнку форме мы закрепляем понятие основных сенсорных эталонов. А можно включить всю свою фантазию и из красного круга и прищепки сделать, например, яблоко. Попробуйте сейчас сами порисовать. Если что-то не получается, можно легко это исправить.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с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16182"/>
            <a:ext cx="6408712" cy="4806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с перчаткой.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Пользуясь этой игрой, можно выучить названия пальчиков и закрепить понятия «левая» и «правая», количественному  и порядковому счету. Эта игра помогает усвоению    грамматики и лексики  (</a:t>
            </a:r>
            <a:r>
              <a:rPr lang="ru-RU" sz="28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фасолина</a:t>
            </a: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 какая?(большая) а горошина какая? (маленькая),  связать предметы с числительными.</a:t>
            </a:r>
          </a:p>
          <a:p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просто распределить по пальчиками, </a:t>
            </a:r>
          </a:p>
          <a:p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посчитать фасоль на пальчиках, ( нарисовать цифры на пальцах)</a:t>
            </a:r>
          </a:p>
          <a:p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дать задания  на количество, назвать порядковые номера.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рс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с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096344" cy="4128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Сделай схему  к заданному слову.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Синий- это согласный звук, а красный-это гласный звук. (лук,  кот, ваза, хлеб)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eenshot_16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4543092" cy="30598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43067938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404664"/>
            <a:ext cx="407270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743067938026.jpg"/>
          <p:cNvPicPr>
            <a:picLocks noChangeAspect="1"/>
          </p:cNvPicPr>
          <p:nvPr/>
        </p:nvPicPr>
        <p:blipFill>
          <a:blip r:embed="rId3" cstate="print"/>
          <a:srcRect t="12131"/>
          <a:stretch>
            <a:fillRect/>
          </a:stretch>
        </p:blipFill>
        <p:spPr>
          <a:xfrm>
            <a:off x="395536" y="404664"/>
            <a:ext cx="3910411" cy="5556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«Поймай ложкой»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Приготовьте две мисочки. В одну насыпьте макароны, дайте ребенку ложку и предложите переложить макароны из одной емкости в другую. Эта игра будет способствовать развитию координации движений, а также количественному, порядковому и обратному счету.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Посчитать количество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Посчитать по  порядку и обратно.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с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404664"/>
            <a:ext cx="4032448" cy="537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пуговицами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доме у   хозяйки, конечно же, есть пуговицы разные по цвету и форме.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таких играх мы закрепляем формирование сенсорного эталона – цвет и форма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(круг, квадрат, треугольник, овал)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и величина 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(большой - маленький)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1.«Пуговицы рассыпались. Разложи их по цвету»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2.«Пуговицы рассыпались. Разложи их по форме»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3.«Чередование пуговиц по заданию»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Игровые правила: Родитель начинает строить цепочку из пуговиц двух цветов и предлагает ребёнку продолжить ряд, соблюдая последовательность.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с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4176464" cy="5568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476672"/>
            <a:ext cx="8445624" cy="50014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cap="small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Поделиться с родителями опытом и наработками по использованию сенсорных игр, упражнений для развития речи детей в домашних условиях.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родителей с понятием «сенсорные эталоны»;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с играми и упражнениями, направленными на формирование сенсорных эталонов и развитие мелкой моторики рук, которые можно организовать в домашних условиях;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создать условия для организации совместной деятельности детей и взрослых, направленные на сближение детей, родителей, педагогов.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правила: Родитель выкладывает в ряд 4 пуговицы одного цвета и среди них кладёт 1 пуговицу другого цвета. Затем предлагает ребёнку убрать лишнюю пуговицу или заменить её на нужную по цвету.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разложить пуговицы одинаковые по размеру (например, большие красные) и среди них одну маленькую красную пуговицу. Предложить выполнить то же самое задание.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Разложить круглые и одну квадратную. Найти лишнюю и заменить.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8789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лишнюю пуговицу»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783329" cy="4221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743149675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692696"/>
            <a:ext cx="5256584" cy="3942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пары одинаковых пуговиц»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правил: Воспитатель предлагает детям внимательно рассмотреть пуговицы. Затем предлагает детям подобрать пары одинаковых пуговиц. Можно уточнить у ребенка, по какому признаку он  выбирали:  по цвету, форме и размеру.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743149675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17646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743149675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2656"/>
            <a:ext cx="4103656" cy="511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«Мозаика»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правила: Родитель предлагает ребенку выложить из пуговиц несложные предметы, например, цветок, флажок, домик. Затем интересуется, какого цвета пуговицы ребенок использовал. Можно попросить выложить геометрические фигуры: круг, квадрат, треугольник, прямоугольник.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1592841_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140968"/>
            <a:ext cx="3964849" cy="3009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17431496752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460313" cy="3345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игры и упражнения стимулируют  сенсорное воспитание и общую моторику рук, оказывают стимулирующее влияние на развитие речи, улучшают внимание, память, слуховое и зрительное восприятие, воспитывают усидчивость.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Причины снижения уровня речевого развития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общее моторное отставание и снижение уровня развития кистевой моторики рук (то, что раньше делали по необходимости, сегодня превращается в пособия и игры - шнурки, пуговицы и бантики, крупы, вязание, вышивание и т.д.);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родители стараются оградить детей от домашних дел – сажают их перед телевизором, компьютером, чтобы не мешали, в  результате дети меньше говорят, а больше смотрят, слушают. Сами родители заняты и не общаются  с детьми, не играют;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дети редко делают что-то своими руками, потому что современные игрушки и вещи устроены максимально удобно – дети «не видят» мир во всех красках; 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тревожность родителей,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гиперопека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- все делают за ребенка, в результате нет мотивации и желания  делать что-то  самому, слабая моторика, слабый речевой аппарат.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дефицит двигательной активности в целом, мало гуляют «просто так»;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родовые травмы,  безграмотность родителей в вопросах не только речевого развития детей, но и развития детей в целом.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Сенсорика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 сенсорные игры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Для развития речи большое значение имеют сенсорные игры, основная цель которых – дать ребенку новые чувственные ощущения: зрительные, слуховые, тактильные и двигательные.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сенсорное развитие ребенка</a:t>
            </a: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—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это развитие его восприятия и формирование представлений о свойствах предметов и различных явлениях окружающего мира (пять видов сенсорных ощущений);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познание окружающего мира начинается с восприятия предметов и явлений;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восприятие происходит при непосредственном участии органов чувств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(глаз, ушей, чувствительных рецепторов кожи, слизистой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рта и носа);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уровень развития речи находится в прямой зависимости от степени сформированной общей моторики и тонких движений пальцев рук.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Чем больше развиты движения ребенка, тем интенсивнее развивается у него речь.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Задачи использования сенсорных игр, упражнений  для развития речи детей</a:t>
            </a:r>
            <a:r>
              <a:rPr lang="ru-RU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формирование и закрепление в речи представлений, о внешних свойствах предметов: их форме, цвете, величине, положении в пространстве, запахе, вкусе (сенсорные эталоны);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повышение двигательной активности и стимулирование речи с помощью игр, тематических прогулок, досугов;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создание положительного эмоционального настроя  от упражнений, снятие психологического напряжения через  развивающую среду и игры;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приобщение родителей к активным совместным мероприятиям, созданию пособий для развития мелкой моторики, разучивание совместных игр в домашних условиях;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создание игровых ситуаций в  развивающей среде для самостоятельной деятельности детей дома.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игры следует постоянно активизировать речь детей (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задавать вопросы, требуя максимально полных по форме ответов, обогащая тем самым упрощенную речь самих детей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знакомить их с новыми для них словами (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целесообразно описывать детям то, что они слышат, видят, делают и чувствуют, детально и красочно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просить детей повторить новые слова и т.д. При этом необходимо следить за тем, чтобы дети не обозначали изучаемые предметы и явления звукопроизношениями, а также важно исправлять ошибки в речи детей (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делая это очень тактично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выслушивать их ответы и поощрять их попытки высказаться.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964488" cy="3600400"/>
          </a:xfrm>
        </p:spPr>
        <p:txBody>
          <a:bodyPr>
            <a:norm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я хочу предложить вам  такие игры,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которые не требуют особых затрат и особой подготовки.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Материалом для игр послужит то, что легко найти в доме.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6912768" cy="1512168"/>
          </a:xfrm>
        </p:spPr>
        <p:txBody>
          <a:bodyPr>
            <a:normAutofit fontScale="62500" lnSpcReduction="2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очень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но в тоже время очень интересные, а главное познавательные  и  их вы можете организовать с детьми в домашних условиях.   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«Золушка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. Перед вами лежат перемешанные семена гороха, фасоли и 2 тарелки, предложите ребенку за минуту их рассортировать.    А сейчас попробуйте сами выполнить вот такое упражнение – надо взять 1 </a:t>
            </a:r>
            <a:r>
              <a:rPr lang="ru-RU" sz="2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фасолинку</a:t>
            </a: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большим и указательным пальцем, потом большим и средним, большим и безымянным, мизинцем…получается? А деткам это выполнить очень трудно! Ну, а если дома вы будете устраивать вот такие тренировки, то мелкая моторика вашего ребенка будет развиваться гораздо быстрее.  Когда ребенок научится делать это достаточно быстро, можно усложнить задание: например, завязать ему глаза.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с9.jpg"/>
          <p:cNvPicPr>
            <a:picLocks noChangeAspect="1"/>
          </p:cNvPicPr>
          <p:nvPr/>
        </p:nvPicPr>
        <p:blipFill>
          <a:blip r:embed="rId2" cstate="print"/>
          <a:srcRect t="3801"/>
          <a:stretch>
            <a:fillRect/>
          </a:stretch>
        </p:blipFill>
        <p:spPr>
          <a:xfrm>
            <a:off x="467544" y="620688"/>
            <a:ext cx="341921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AE10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рс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20688"/>
            <a:ext cx="3489852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</TotalTime>
  <Words>1022</Words>
  <Application>Microsoft Office PowerPoint</Application>
  <PresentationFormat>Экран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«Развитие речи через сенсорные игры и упражнения »</vt:lpstr>
      <vt:lpstr>Слайд 2</vt:lpstr>
      <vt:lpstr>Причины снижения уровня речевого развития </vt:lpstr>
      <vt:lpstr> Сенсорика и сенсорные игры </vt:lpstr>
      <vt:lpstr>Задачи использования сенсорных игр, упражнений  для развития речи детей </vt:lpstr>
      <vt:lpstr>Слайд 6</vt:lpstr>
      <vt:lpstr>Сегодня я хочу предложить вам  такие игры,  которые не требуют особых затрат и особой подготовки.   Материалом для игр послужит то, что легко найти в доме.</vt:lpstr>
      <vt:lpstr>Слайд 8</vt:lpstr>
      <vt:lpstr>Слайд 9</vt:lpstr>
      <vt:lpstr> Игра «Песочница» на кухне.  </vt:lpstr>
      <vt:lpstr>Слайд 11</vt:lpstr>
      <vt:lpstr>Игра с перчаткой. </vt:lpstr>
      <vt:lpstr>Слайд 13</vt:lpstr>
      <vt:lpstr>Сделай схему  к заданному слову. </vt:lpstr>
      <vt:lpstr>Слайд 15</vt:lpstr>
      <vt:lpstr>Игра «Поймай ложкой» </vt:lpstr>
      <vt:lpstr>Слайд 17</vt:lpstr>
      <vt:lpstr>Игры с пуговицами</vt:lpstr>
      <vt:lpstr>Слайд 19</vt:lpstr>
      <vt:lpstr>Слайд 20</vt:lpstr>
      <vt:lpstr>Слайд 21</vt:lpstr>
      <vt:lpstr>«Найди пары одинаковых пуговиц» </vt:lpstr>
      <vt:lpstr>Слайд 23</vt:lpstr>
      <vt:lpstr>Игра «Мозаика» 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96</cp:revision>
  <dcterms:created xsi:type="dcterms:W3CDTF">2013-03-16T17:10:51Z</dcterms:created>
  <dcterms:modified xsi:type="dcterms:W3CDTF">2025-03-26T22:41:04Z</dcterms:modified>
</cp:coreProperties>
</file>