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8" r:id="rId18"/>
    <p:sldId id="276" r:id="rId19"/>
    <p:sldId id="274" r:id="rId20"/>
    <p:sldId id="275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0861C-4E68-4F0C-A16E-3C130DE86A66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5266B-E20C-4D98-9CE7-F5A10D167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1.bp.blogspot.com/-kRD_bkCCbmA/XUkIgGmzhKI/AAAAAAAAP4U/pQD9XbNM9oAESDkAGDswwYXv_seGNtMHgCLcBGAs/s1600/%D0%A3%D0%BA%D0%B0%D0%B7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869160"/>
            <a:ext cx="6400800" cy="1988840"/>
          </a:xfrm>
        </p:spPr>
        <p:txBody>
          <a:bodyPr>
            <a:normAutofit fontScale="62500" lnSpcReduction="20000"/>
          </a:bodyPr>
          <a:lstStyle/>
          <a:p>
            <a:r>
              <a:rPr lang="ru-RU" sz="5100" b="1" dirty="0" smtClean="0">
                <a:solidFill>
                  <a:srgbClr val="FF0000"/>
                </a:solidFill>
              </a:rPr>
              <a:t>Образовательный проект </a:t>
            </a:r>
          </a:p>
          <a:p>
            <a:r>
              <a:rPr lang="ru-RU" sz="5100" b="1" dirty="0" smtClean="0">
                <a:solidFill>
                  <a:srgbClr val="FF0000"/>
                </a:solidFill>
              </a:rPr>
              <a:t> </a:t>
            </a:r>
            <a:r>
              <a:rPr lang="ru-RU" sz="5100" b="1" dirty="0">
                <a:solidFill>
                  <a:srgbClr val="FF0000"/>
                </a:solidFill>
              </a:rPr>
              <a:t>«Год памяти и славы» </a:t>
            </a:r>
            <a:endParaRPr lang="ru-RU" sz="5100" b="1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Подготовила старший воспитатель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МАДОУ «Детский сад №35»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Аль </a:t>
            </a:r>
            <a:r>
              <a:rPr lang="ru-RU" dirty="0" err="1" smtClean="0">
                <a:solidFill>
                  <a:schemeClr val="tx1"/>
                </a:solidFill>
              </a:rPr>
              <a:t>Зайат</a:t>
            </a:r>
            <a:r>
              <a:rPr lang="ru-RU" dirty="0" smtClean="0">
                <a:solidFill>
                  <a:schemeClr val="tx1"/>
                </a:solidFill>
              </a:rPr>
              <a:t> Елена Александровна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76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582" y="0"/>
            <a:ext cx="91915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7104" y="224644"/>
            <a:ext cx="7497384" cy="6408712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этап – подготовительный</a:t>
            </a:r>
            <a:endParaRPr lang="ru-RU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рабочей группы по разработке проекта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целей и задач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Поиск информации по выделенной проблеме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Планирование этапов реализации проекта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Обсуждение проекта и внесение изменений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Составление плана - графика по реализации мероприятий проекта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Составление списка необходимых материалов для реализации проекта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Знакомство педагогов и родителей с проектом «Год памяти и славы», их мотивирование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45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этап – основной</a:t>
            </a:r>
          </a:p>
          <a:p>
            <a:pPr algn="ctr">
              <a:buNone/>
            </a:pPr>
            <a:r>
              <a:rPr lang="ru-RU" sz="4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воспитанниками</a:t>
            </a: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Просмотр мультфильмов (Партизанская снегурочка, Солдатская сказка, Василёк, Солдатская лампа, Сказка о </a:t>
            </a:r>
            <a:r>
              <a:rPr lang="ru-RU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мальчише-кибальчише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 в мини-музей боевой славы «Чтобы помнили»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Экскурсия в военно-исторический  парк вооружения и военной техники Патриот</a:t>
            </a: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 (о пионерах-героях, сказка о военной тайне и т.д.)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Разучивание песен (Катюша, прадедушка и т.д.)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акции «Бессмертный полк»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муниципальных конкурсах детского творчества «Весна победы», «Мы – наследники Победы»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Участие в спортивных соревнованиях «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Зарничка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рисунков «Мы за мир»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праздничного утренника посвященного 75-летию Великой Победы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Встреча с ветераном</a:t>
            </a: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Возложение цветов к памятнику «Верным сынам</a:t>
            </a:r>
          </a:p>
          <a:p>
            <a:pPr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Отечества»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8794" y="260648"/>
            <a:ext cx="7215206" cy="65973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этап – основной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Работа с педагогами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Педагогический совет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«Патриотическое воспитание дошкольника посредством проектной деятельности»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Изучение государственной программы «Патриотическое воспитание граждан Российской Федерации на 2016-2020 годы»</a:t>
            </a:r>
          </a:p>
          <a:p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 на сайтах  </a:t>
            </a:r>
            <a:r>
              <a:rPr lang="ru-RU" sz="2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волонтёрыпобеды.рф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роспатриотцентр.рф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живаяистория-россии.рф</a:t>
            </a:r>
            <a:endParaRPr lang="ru-RU" sz="2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Консультация «Особенности патриотического воспитания дошкольника»</a:t>
            </a:r>
          </a:p>
          <a:p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мини-музея боевой славы «Чтобы помнили»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260648"/>
            <a:ext cx="6429388" cy="6597352"/>
          </a:xfrm>
        </p:spPr>
        <p:txBody>
          <a:bodyPr>
            <a:normAutofit fontScale="92500" lnSpcReduction="20000"/>
          </a:bodyPr>
          <a:lstStyle/>
          <a:p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этап – основной</a:t>
            </a:r>
            <a:endParaRPr lang="ru-RU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Взаимодействие с родителями</a:t>
            </a:r>
          </a:p>
          <a:p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Анкетирование родителей «Патриотическое воспитание </a:t>
            </a:r>
            <a:r>
              <a:rPr 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дощкольника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Создание вкладки на официальном сайте к 75-летию победы в ВОВ </a:t>
            </a:r>
          </a:p>
          <a:p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 родителей по проблемам патриотического воспитания в рамках Консультационного центра</a:t>
            </a: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Привлечение родителей к созданию мини музея боевой славы «Чтобы помнили…»</a:t>
            </a: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Привлечение родителей к совместному с детьми участию в запланированных мероприятиях (Бессмертный полк, экскурсия в парк военной техники Патриот, возложение цветов к памятнику и т.п.)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71462"/>
            <a:ext cx="9215502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5286412" cy="6072206"/>
          </a:xfrm>
        </p:spPr>
        <p:txBody>
          <a:bodyPr/>
          <a:lstStyle/>
          <a:p>
            <a:pPr>
              <a:buNone/>
            </a:pP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 этап – заключительный</a:t>
            </a:r>
          </a:p>
          <a:p>
            <a:endParaRPr lang="ru-RU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Подведение итогов реализации проекта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Соотнесение ожидаемых и реальных результатов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Оформление итогов реализации проекта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001156" cy="407194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тоги</a:t>
            </a:r>
            <a:r>
              <a:rPr lang="ru-RU" sz="4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Данный проект заинтересовал всех участников, что отразилось на взаимном сотрудничестве. В реализации проекта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приняли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12 дошкольных групп детского сада, родители и педагоги ДОУ. По итогам проведения анкетирования  100% опрошенных родителей отметили, что положительно относятся к патриотическому воспитанию в детском саду, считают эту работу важной и готовы к активному сотрудничеству в данном направлении. 84% родителей занимаются патриотическим воспитанием в семье.  95% родителей участвуют с детьми в мероприятиях,  посвященных празднованию Дня Победы в г. Энгельсе и г. Саратове.  Родители приняли активное участие в создании мини-музея боевой славы «Чтобы помнили»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Чтобы помнил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dn.tvc.ru/pictures/o/215/5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3963"/>
            <a:ext cx="4572000" cy="257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582" y="0"/>
            <a:ext cx="91915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357166"/>
            <a:ext cx="6572296" cy="535785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Педагоги активно включились в реализацию проекта. Более подробно изучили государственную программу «Патриотическое воспитание граждан Российской Федерации на 2016-2020 годы». Зарегистрировались на сайтах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волонтёрыпобеды.рф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роспатриотцентр.рф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живаяистория-россии.рф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самообразовываются, повышают свою квалификацию и ведут активную деятельность по данному направлению</a:t>
            </a:r>
            <a:endParaRPr lang="ru-RU" sz="2800" dirty="0" smtClean="0"/>
          </a:p>
          <a:p>
            <a:endParaRPr lang="ru-RU" sz="2800" dirty="0" smtClean="0"/>
          </a:p>
          <a:p>
            <a:pPr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29486" y="87975"/>
            <a:ext cx="3828794" cy="67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2148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58886"/>
            <a:ext cx="1571636" cy="180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897650" cy="367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4534" y="1714488"/>
            <a:ext cx="4699466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1785926"/>
            <a:ext cx="1785950" cy="165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429132"/>
            <a:ext cx="4071934" cy="263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71462"/>
            <a:ext cx="9215502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069"/>
            <a:ext cx="4550202" cy="64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1011" y="0"/>
            <a:ext cx="4754459" cy="653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1.bp.blogspot.com/-kRD_bkCCbmA/XUkIgGmzhKI/AAAAAAAAP4U/pQD9XbNM9oAESDkAGDswwYXv_seGNtMHgCLcBGAs/s1600/%25D0%25A3%25D0%25BA%25D0%25B0%25D0%25B7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464496" cy="666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84784"/>
            <a:ext cx="4477633" cy="415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4"/>
            <a:ext cx="9144000" cy="707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28638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Сегодня для России нет более важной идеи, чем сохранение исторической памяти. Историческая память важна и необходима - во все времена и в любом государстве. Задача педагогов и родителей – сохранить эту память для будущих поколений. Сохранить, чтобы научиться ценить опыт прошлого и избежать повторения ошибок  в будущем.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89"/>
            <a:ext cx="9143999" cy="685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89346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2495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130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71462"/>
            <a:ext cx="9215502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929322" cy="6858000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образовательный, долгосрочный, практико-ориентированный, групповой.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Сентябрь 2019 год – Май 2020 год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   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дети, педагоги, родители.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проведения: </a:t>
            </a:r>
            <a:b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МАДОУ «Детский сад №35»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Энгельсского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Саратовской области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4"/>
            <a:ext cx="9144000" cy="707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1785926"/>
            <a:ext cx="9144000" cy="237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продиктована государственной программой «Патриотическое воспитание граждан Российской Федерации на 2016-2020 годы» (утверждена Правительством РФ от 30 декабря 2015 г№1493)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4257717"/>
            <a:ext cx="4981580" cy="245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7236296" cy="119675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переоценка, подмена 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исторических фактов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их пагубное влияние на формирование сознания подрастающего поколения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1772816"/>
            <a:ext cx="7092280" cy="50851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Обоснование проблемы: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отрицание общества существования данной проблемы; 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низкая «историческая грамотность» общества;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недостаточный профессионализм педагогов по реализации нравственно-патриотического воспитания дошкольников;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сложность педагогического анализа и оценки результата воспитывающей деятельности патриотического характера;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недостаточный опыт «патриотической деятельности» у дошкольников;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отсутствие системы  в работе по патриотическому воспитанию в учреждении;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недостаточная оснащенность развивающей предметно-пространственной среды в ДОУ для реализации патриотического воспитания дошкольников.</a:t>
            </a:r>
          </a:p>
          <a:p>
            <a:pPr>
              <a:buFont typeface="Wingdings" pitchFamily="2" charset="2"/>
              <a:buChar char="Ø"/>
            </a:pP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582" y="0"/>
            <a:ext cx="91915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организация системы работы по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сохранению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исторической памяти о Великой Отечественной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войне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0232" y="1600200"/>
            <a:ext cx="6686568" cy="52578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способствование формированию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нравственно-патриотических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чувств и качеств у детей дошкольного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возраста;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обогащение знаний и представлений детей о событиях ВОВ, её значении для общества и её героях;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в ДОУ необходимых условий для организации работы по  патриотическому воспитанию дошкольников;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педагогической компетентности  педагогов и родителей по  патриотическому воспитанию дошкольников;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оснащение развивающей предметно-пространственной среды  в ДОУ;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улучшение детско-родительских отношений через совместную деятельность и участие в акциях, праздниках, конкурсах</a:t>
            </a: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4"/>
            <a:ext cx="9144000" cy="707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94116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работы над проектом:</a:t>
            </a:r>
            <a:endParaRPr lang="ru-RU" sz="36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этап – подготовительный</a:t>
            </a:r>
          </a:p>
          <a:p>
            <a:r>
              <a:rPr lang="ru-RU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этап – основной</a:t>
            </a:r>
          </a:p>
          <a:p>
            <a:r>
              <a:rPr lang="ru-RU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этап – заключительный</a:t>
            </a:r>
          </a:p>
          <a:p>
            <a:pPr algn="ctr">
              <a:buNone/>
            </a:pPr>
            <a:r>
              <a:rPr lang="ru-RU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презентации готового продукта:</a:t>
            </a:r>
            <a:endParaRPr lang="ru-RU" sz="36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модели организации системы работы по сохранению исторической памяти о ВОВ.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«Мы – наследники победы!».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Мини-музей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«Чтобы помнили…».</a:t>
            </a:r>
            <a:r>
              <a:rPr lang="ru-RU" dirty="0">
                <a:latin typeface="Times New Roman"/>
                <a:ea typeface="Times New Roman"/>
              </a:rPr>
              <a:t>  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0"/>
            <a:ext cx="5829312" cy="7857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43174" y="1000108"/>
            <a:ext cx="6500826" cy="5643602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заинтересованность всех участников в реализации данного проекта;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повышение профессиональных компетенций педагогов и родителей;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обогащение знаний детей об исторических событиях ВОВ, её значении и её героях;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модели организации системы работы по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сохранению исторической памяти о ВОВ;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активное сотрудничество родителей в создании мини-музея боевой славы и проведении совместных мероприятий;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улучшение детско-родительских отношений.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456</Words>
  <Application>Microsoft Office PowerPoint</Application>
  <PresentationFormat>Экран (4:3)</PresentationFormat>
  <Paragraphs>89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Вид проекта:  образовательный, долгосрочный, практико-ориентированный, групповой.  Сроки реализации проекта:  Сентябрь 2019 год – Май 2020 год       Участники проекта:  дети, педагоги, родители.  Место проведения:  МАДОУ «Детский сад №35» Энгельсского муниципального района Саратовской области </vt:lpstr>
      <vt:lpstr>Слайд 5</vt:lpstr>
      <vt:lpstr>Проблема:   переоценка, подмена  исторических фактов и их пагубное влияние на формирование сознания подрастающего поколения</vt:lpstr>
      <vt:lpstr>Цель проекта: организация системы работы по сохранению исторической памяти о Великой Отечественной войне.</vt:lpstr>
      <vt:lpstr>Слайд 8</vt:lpstr>
      <vt:lpstr>Ожидаемые результаты: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Заключение  Сегодня для России нет более важной идеи, чем сохранение исторической памяти. Историческая память важна и необходима - во все времена и в любом государстве. Задача педагогов и родителей – сохранить эту память для будущих поколений. Сохранить, чтобы научиться ценить опыт прошлого и избежать повторения ошибок  в будущем.    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TVL</cp:lastModifiedBy>
  <cp:revision>203</cp:revision>
  <dcterms:created xsi:type="dcterms:W3CDTF">2019-09-26T16:00:00Z</dcterms:created>
  <dcterms:modified xsi:type="dcterms:W3CDTF">2021-02-26T11:57:54Z</dcterms:modified>
</cp:coreProperties>
</file>