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93" r:id="rId4"/>
    <p:sldId id="295" r:id="rId5"/>
    <p:sldId id="258" r:id="rId6"/>
    <p:sldId id="259" r:id="rId7"/>
    <p:sldId id="260" r:id="rId8"/>
    <p:sldId id="296" r:id="rId9"/>
    <p:sldId id="262" r:id="rId10"/>
    <p:sldId id="264" r:id="rId11"/>
    <p:sldId id="263" r:id="rId12"/>
    <p:sldId id="266" r:id="rId13"/>
    <p:sldId id="265" r:id="rId14"/>
    <p:sldId id="270" r:id="rId15"/>
    <p:sldId id="269" r:id="rId16"/>
    <p:sldId id="272" r:id="rId17"/>
    <p:sldId id="271" r:id="rId18"/>
    <p:sldId id="273" r:id="rId19"/>
    <p:sldId id="298" r:id="rId20"/>
    <p:sldId id="274" r:id="rId21"/>
    <p:sldId id="275" r:id="rId22"/>
    <p:sldId id="301" r:id="rId23"/>
    <p:sldId id="277" r:id="rId24"/>
    <p:sldId id="276" r:id="rId25"/>
    <p:sldId id="303" r:id="rId26"/>
    <p:sldId id="278" r:id="rId27"/>
    <p:sldId id="304" r:id="rId28"/>
    <p:sldId id="279" r:id="rId29"/>
    <p:sldId id="280" r:id="rId30"/>
    <p:sldId id="305" r:id="rId31"/>
    <p:sldId id="282" r:id="rId32"/>
    <p:sldId id="306" r:id="rId33"/>
    <p:sldId id="283" r:id="rId34"/>
    <p:sldId id="288" r:id="rId35"/>
    <p:sldId id="307" r:id="rId36"/>
    <p:sldId id="285" r:id="rId37"/>
    <p:sldId id="289" r:id="rId38"/>
    <p:sldId id="309" r:id="rId39"/>
    <p:sldId id="310" r:id="rId40"/>
    <p:sldId id="281" r:id="rId41"/>
    <p:sldId id="313" r:id="rId42"/>
    <p:sldId id="31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77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тя\Downloads\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1857364"/>
            <a:ext cx="6700830" cy="161290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Образовательный проект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«Азбука космоса»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4857760"/>
            <a:ext cx="4629160" cy="1828816"/>
          </a:xfrm>
        </p:spPr>
        <p:txBody>
          <a:bodyPr>
            <a:normAutofit/>
          </a:bodyPr>
          <a:lstStyle/>
          <a:p>
            <a:pPr algn="r"/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r"/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</a:t>
            </a:r>
          </a:p>
          <a:p>
            <a:pPr algn="r"/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r"/>
            <a:r>
              <a:rPr lang="ru-RU" sz="1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Бижанова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Э.М.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KCU6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3486" y="1500174"/>
            <a:ext cx="326979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C:\Users\comp\Downloads\IMG-20210415-WA00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643314"/>
            <a:ext cx="371477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5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969" r="-17969" b="38855"/>
          <a:stretch>
            <a:fillRect/>
          </a:stretch>
        </p:blipFill>
        <p:spPr>
          <a:xfrm>
            <a:off x="0" y="-1"/>
            <a:ext cx="11215734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QMPM1493.JPG"/>
          <p:cNvPicPr>
            <a:picLocks noChangeAspect="1"/>
          </p:cNvPicPr>
          <p:nvPr/>
        </p:nvPicPr>
        <p:blipFill>
          <a:blip r:embed="rId3" cstate="print"/>
          <a:srcRect t="31250" b="3125"/>
          <a:stretch>
            <a:fillRect/>
          </a:stretch>
        </p:blipFill>
        <p:spPr>
          <a:xfrm>
            <a:off x="3857620" y="2143116"/>
            <a:ext cx="5143500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5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9370"/>
          <a:stretch>
            <a:fillRect/>
          </a:stretch>
        </p:blipFill>
        <p:spPr>
          <a:xfrm>
            <a:off x="214282" y="117036"/>
            <a:ext cx="8657743" cy="6669550"/>
          </a:xfrm>
        </p:spPr>
      </p:pic>
      <p:pic>
        <p:nvPicPr>
          <p:cNvPr id="5" name="Рисунок 4" descr="IDRA4610.JPG"/>
          <p:cNvPicPr>
            <a:picLocks noChangeAspect="1"/>
          </p:cNvPicPr>
          <p:nvPr/>
        </p:nvPicPr>
        <p:blipFill>
          <a:blip r:embed="rId3" cstate="print"/>
          <a:srcRect t="23529" r="3074" b="1471"/>
          <a:stretch>
            <a:fillRect/>
          </a:stretch>
        </p:blipFill>
        <p:spPr>
          <a:xfrm>
            <a:off x="142844" y="214290"/>
            <a:ext cx="442915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QRP5722.JPG"/>
          <p:cNvPicPr>
            <a:picLocks noChangeAspect="1"/>
          </p:cNvPicPr>
          <p:nvPr/>
        </p:nvPicPr>
        <p:blipFill>
          <a:blip r:embed="rId4" cstate="print"/>
          <a:srcRect t="26201"/>
          <a:stretch>
            <a:fillRect/>
          </a:stretch>
        </p:blipFill>
        <p:spPr>
          <a:xfrm>
            <a:off x="3857620" y="3184315"/>
            <a:ext cx="5286380" cy="3673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56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b="1176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VNPV9507.JPG"/>
          <p:cNvPicPr>
            <a:picLocks noChangeAspect="1"/>
          </p:cNvPicPr>
          <p:nvPr/>
        </p:nvPicPr>
        <p:blipFill>
          <a:blip r:embed="rId3" cstate="print"/>
          <a:srcRect l="-3947" t="11853" r="5263" b="16749"/>
          <a:stretch>
            <a:fillRect/>
          </a:stretch>
        </p:blipFill>
        <p:spPr>
          <a:xfrm>
            <a:off x="3571868" y="2857496"/>
            <a:ext cx="5357850" cy="378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REEC1758.JPG"/>
          <p:cNvPicPr>
            <a:picLocks noChangeAspect="1"/>
          </p:cNvPicPr>
          <p:nvPr/>
        </p:nvPicPr>
        <p:blipFill>
          <a:blip r:embed="rId4" cstate="print"/>
          <a:srcRect t="16128" b="20968"/>
          <a:stretch>
            <a:fillRect/>
          </a:stretch>
        </p:blipFill>
        <p:spPr>
          <a:xfrm>
            <a:off x="428596" y="714356"/>
            <a:ext cx="4786346" cy="301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stronomy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5" name="Рисунок 4" descr="UKCF9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1"/>
            <a:ext cx="485778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VKRS7871.JPG"/>
          <p:cNvPicPr>
            <a:picLocks noChangeAspect="1"/>
          </p:cNvPicPr>
          <p:nvPr/>
        </p:nvPicPr>
        <p:blipFill>
          <a:blip r:embed="rId4" cstate="print"/>
          <a:srcRect t="21875" b="20833"/>
          <a:stretch>
            <a:fillRect/>
          </a:stretch>
        </p:blipFill>
        <p:spPr>
          <a:xfrm>
            <a:off x="5357818" y="428604"/>
            <a:ext cx="3460173" cy="2643206"/>
          </a:xfrm>
          <a:prstGeom prst="rect">
            <a:avLst/>
          </a:prstGeom>
        </p:spPr>
      </p:pic>
      <p:pic>
        <p:nvPicPr>
          <p:cNvPr id="7" name="Рисунок 6" descr="XABQ07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286124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stronomy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5" name="Рисунок 4" descr="XYSM12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34"/>
            <a:ext cx="4953003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KTVI3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214290"/>
            <a:ext cx="4667249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FCZS89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357562"/>
            <a:ext cx="6334328" cy="308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OZB9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714356"/>
            <a:ext cx="5929322" cy="288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DHJC3088.JPG"/>
          <p:cNvPicPr>
            <a:picLocks noChangeAspect="1"/>
          </p:cNvPicPr>
          <p:nvPr/>
        </p:nvPicPr>
        <p:blipFill>
          <a:blip r:embed="rId3" cstate="print"/>
          <a:srcRect t="26041" b="27083"/>
          <a:stretch>
            <a:fillRect/>
          </a:stretch>
        </p:blipFill>
        <p:spPr>
          <a:xfrm>
            <a:off x="5143504" y="357166"/>
            <a:ext cx="333596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PCU0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429000"/>
            <a:ext cx="6215074" cy="302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RAZP3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071810"/>
            <a:ext cx="6921771" cy="336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OBAA8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285728"/>
            <a:ext cx="6215106" cy="302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comp\Downloads\IMG-20210412-WA0018.jpg"/>
          <p:cNvPicPr>
            <a:picLocks noChangeAspect="1" noChangeArrowheads="1"/>
          </p:cNvPicPr>
          <p:nvPr/>
        </p:nvPicPr>
        <p:blipFill>
          <a:blip r:embed="rId3"/>
          <a:srcRect l="-233" t="14772" b="7867"/>
          <a:stretch>
            <a:fillRect/>
          </a:stretch>
        </p:blipFill>
        <p:spPr bwMode="auto">
          <a:xfrm>
            <a:off x="2786050" y="1714488"/>
            <a:ext cx="607223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85725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Формирование у детей старшего дошкольного возраста представлений о космическом пространстве, освоении космоса людьми.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5" name="Picture 1" descr="C:\Users\comp\Downloads\IMG-20210415-WA0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6072230" cy="484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KWXY1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643050"/>
            <a:ext cx="407196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XETM1559.JPG"/>
          <p:cNvPicPr>
            <a:picLocks noChangeAspect="1"/>
          </p:cNvPicPr>
          <p:nvPr/>
        </p:nvPicPr>
        <p:blipFill>
          <a:blip r:embed="rId4" cstate="print"/>
          <a:srcRect t="14583" b="19791"/>
          <a:stretch>
            <a:fillRect/>
          </a:stretch>
        </p:blipFill>
        <p:spPr>
          <a:xfrm>
            <a:off x="4429124" y="3500438"/>
            <a:ext cx="2643206" cy="318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UNMT50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85728"/>
            <a:ext cx="407196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LTUX9830.JPG"/>
          <p:cNvPicPr>
            <a:picLocks noChangeAspect="1"/>
          </p:cNvPicPr>
          <p:nvPr/>
        </p:nvPicPr>
        <p:blipFill>
          <a:blip r:embed="rId3" cstate="print"/>
          <a:srcRect t="13187"/>
          <a:stretch>
            <a:fillRect/>
          </a:stretch>
        </p:blipFill>
        <p:spPr>
          <a:xfrm>
            <a:off x="214282" y="1571612"/>
            <a:ext cx="6786610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5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765" y="0"/>
            <a:ext cx="806823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IKK18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5514212" cy="354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RDEL9405.JPG"/>
          <p:cNvPicPr>
            <a:picLocks noChangeAspect="1"/>
          </p:cNvPicPr>
          <p:nvPr/>
        </p:nvPicPr>
        <p:blipFill>
          <a:blip r:embed="rId4" cstate="print"/>
          <a:srcRect t="6755"/>
          <a:stretch>
            <a:fillRect/>
          </a:stretch>
        </p:blipFill>
        <p:spPr>
          <a:xfrm>
            <a:off x="285720" y="3714752"/>
            <a:ext cx="5238032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XRKE0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2428868"/>
            <a:ext cx="4000496" cy="272299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ello_html_m1ab52a0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8229600" cy="442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ZFE5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0"/>
            <a:ext cx="4929191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QZC6679.JPG"/>
          <p:cNvPicPr>
            <a:picLocks noChangeAspect="1"/>
          </p:cNvPicPr>
          <p:nvPr/>
        </p:nvPicPr>
        <p:blipFill>
          <a:blip r:embed="rId4" cstate="print"/>
          <a:srcRect r="20565"/>
          <a:stretch>
            <a:fillRect/>
          </a:stretch>
        </p:blipFill>
        <p:spPr>
          <a:xfrm>
            <a:off x="2143108" y="3357562"/>
            <a:ext cx="444658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7" name="Picture 1" descr="C:\Users\comp\Downloads\IMG-20210415-WA00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0" cy="294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RKE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939774"/>
            <a:ext cx="6453201" cy="463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stronomy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OEB3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3" y="642918"/>
            <a:ext cx="5429287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KHP44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1785926"/>
            <a:ext cx="2275300" cy="3500462"/>
          </a:xfrm>
          <a:prstGeom prst="rect">
            <a:avLst/>
          </a:prstGeom>
        </p:spPr>
      </p:pic>
      <p:pic>
        <p:nvPicPr>
          <p:cNvPr id="7" name="Рисунок 6" descr="NIHU75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714752"/>
            <a:ext cx="535785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comp\Downloads\IMG-20210413-WA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642918"/>
            <a:ext cx="324190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1" name="Picture 3" descr="C:\Users\comp\Downloads\IMG-20210413-WA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286124"/>
            <a:ext cx="288662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4" descr="C:\Users\comp\Downloads\IMG-20210413-WA0016.jpg"/>
          <p:cNvPicPr>
            <a:picLocks noChangeAspect="1" noChangeArrowheads="1"/>
          </p:cNvPicPr>
          <p:nvPr/>
        </p:nvPicPr>
        <p:blipFill>
          <a:blip r:embed="rId5"/>
          <a:srcRect b="8333"/>
          <a:stretch>
            <a:fillRect/>
          </a:stretch>
        </p:blipFill>
        <p:spPr bwMode="auto">
          <a:xfrm>
            <a:off x="1357290" y="3214686"/>
            <a:ext cx="300039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stronom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IPM29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500042"/>
            <a:ext cx="587442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TWEA4885.JPG"/>
          <p:cNvPicPr>
            <a:picLocks noChangeAspect="1"/>
          </p:cNvPicPr>
          <p:nvPr/>
        </p:nvPicPr>
        <p:blipFill>
          <a:blip r:embed="rId4" cstate="print"/>
          <a:srcRect t="24000"/>
          <a:stretch>
            <a:fillRect/>
          </a:stretch>
        </p:blipFill>
        <p:spPr>
          <a:xfrm>
            <a:off x="6143636" y="1571612"/>
            <a:ext cx="2606229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UKK01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357562"/>
            <a:ext cx="587442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2908" y="0"/>
            <a:ext cx="9143999" cy="6858000"/>
          </a:xfrm>
        </p:spPr>
      </p:pic>
      <p:pic>
        <p:nvPicPr>
          <p:cNvPr id="5" name="Рисунок 4" descr="XIBW6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714488"/>
            <a:ext cx="4357718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Формировать и расширять представления детей о истории развития космонавтики;</a:t>
            </a:r>
          </a:p>
          <a:p>
            <a:pPr lvl="0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Формировать первоначальные представления о космосе, солнечной системе, планетах, разнообразие космического пространства и т.д.;</a:t>
            </a:r>
          </a:p>
          <a:p>
            <a:pPr lvl="0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Формировать знания детей о людях, открывшим человечеству космос;</a:t>
            </a:r>
          </a:p>
          <a:p>
            <a:pPr lvl="0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Способствовать формирование у детей интереса к космосу и его познанию;</a:t>
            </a:r>
          </a:p>
          <a:p>
            <a:pPr lvl="0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Развивать творческие способности дошкольников в различных видах деятельности;</a:t>
            </a:r>
          </a:p>
          <a:p>
            <a:pPr lvl="0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Развивать умения анализировать, рассуждать, обобщать, сравнивать, сопоставлять, делать выводы;</a:t>
            </a:r>
          </a:p>
          <a:p>
            <a:pPr lvl="0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Воспитывать уважение к людям, что человечеству открыли «окно» в космос;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Воспитывать любовь к своей стране, чувства патриотизма и гордости за страну.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785926"/>
            <a:ext cx="428628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WKST8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357430"/>
            <a:ext cx="7949795" cy="3867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JVUN9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929198" cy="4929198"/>
          </a:xfrm>
          <a:prstGeom prst="rect">
            <a:avLst/>
          </a:prstGeom>
        </p:spPr>
      </p:pic>
      <p:pic>
        <p:nvPicPr>
          <p:cNvPr id="6" name="Рисунок 5" descr="RALX45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500174"/>
            <a:ext cx="332486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BP6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357166"/>
            <a:ext cx="6755588" cy="3286148"/>
          </a:xfrm>
          <a:prstGeom prst="rect">
            <a:avLst/>
          </a:prstGeom>
        </p:spPr>
      </p:pic>
      <p:pic>
        <p:nvPicPr>
          <p:cNvPr id="6" name="Рисунок 5" descr="LZWE3126.JPG"/>
          <p:cNvPicPr>
            <a:picLocks noChangeAspect="1"/>
          </p:cNvPicPr>
          <p:nvPr/>
        </p:nvPicPr>
        <p:blipFill>
          <a:blip r:embed="rId4" cstate="print"/>
          <a:srcRect t="15493" r="-1342"/>
          <a:stretch>
            <a:fillRect/>
          </a:stretch>
        </p:blipFill>
        <p:spPr>
          <a:xfrm>
            <a:off x="500034" y="3143248"/>
            <a:ext cx="3286148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LAGS4460.JPG"/>
          <p:cNvPicPr>
            <a:picLocks noChangeAspect="1"/>
          </p:cNvPicPr>
          <p:nvPr/>
        </p:nvPicPr>
        <p:blipFill>
          <a:blip r:embed="rId5" cstate="print"/>
          <a:srcRect b="16028"/>
          <a:stretch>
            <a:fillRect/>
          </a:stretch>
        </p:blipFill>
        <p:spPr>
          <a:xfrm>
            <a:off x="5572132" y="3071810"/>
            <a:ext cx="3143272" cy="357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VIZJ6925.JPG"/>
          <p:cNvPicPr>
            <a:picLocks noChangeAspect="1"/>
          </p:cNvPicPr>
          <p:nvPr/>
        </p:nvPicPr>
        <p:blipFill>
          <a:blip r:embed="rId6" cstate="print"/>
          <a:srcRect b="15030"/>
          <a:stretch>
            <a:fillRect/>
          </a:stretch>
        </p:blipFill>
        <p:spPr>
          <a:xfrm>
            <a:off x="3643306" y="3214686"/>
            <a:ext cx="1963040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YECS78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500438"/>
            <a:ext cx="342902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" name="Picture 1" descr="C:\Users\comp\Downloads\IMG-20210415-WA00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714488"/>
            <a:ext cx="4643502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5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291" t="2525" r="3505"/>
          <a:stretch>
            <a:fillRect/>
          </a:stretch>
        </p:blipFill>
        <p:spPr bwMode="auto">
          <a:xfrm>
            <a:off x="2714612" y="2000240"/>
            <a:ext cx="6143668" cy="441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68" y="142876"/>
            <a:ext cx="6429396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 descr="C:\Users\comp\Downloads\IMG-20210324-WA0029.jpg"/>
          <p:cNvPicPr>
            <a:picLocks noChangeAspect="1" noChangeArrowheads="1"/>
          </p:cNvPicPr>
          <p:nvPr/>
        </p:nvPicPr>
        <p:blipFill>
          <a:blip r:embed="rId4"/>
          <a:srcRect l="8823" t="8108" r="11765" b="8107"/>
          <a:stretch>
            <a:fillRect/>
          </a:stretch>
        </p:blipFill>
        <p:spPr bwMode="auto">
          <a:xfrm>
            <a:off x="6143636" y="1571612"/>
            <a:ext cx="285752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C:\Users\comp\Downloads\IMG-20210325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2643182"/>
            <a:ext cx="2857521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09" name="Picture 1" hidden="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428603"/>
            <a:ext cx="7500990" cy="616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r="2353"/>
          <a:stretch>
            <a:fillRect/>
          </a:stretch>
        </p:blipFill>
        <p:spPr bwMode="auto">
          <a:xfrm>
            <a:off x="2857488" y="1571612"/>
            <a:ext cx="592935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" name="Picture 1" descr="C:\Users\comp\Downloads\IMG-20210415-WA0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3643314"/>
            <a:ext cx="246531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comp\Downloads\IMG-20210415-WA00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9" y="3714752"/>
            <a:ext cx="271464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comp\Downloads\IMG-20210415-WA00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428604"/>
            <a:ext cx="2848428" cy="3071834"/>
          </a:xfrm>
          <a:prstGeom prst="rect">
            <a:avLst/>
          </a:prstGeom>
          <a:noFill/>
        </p:spPr>
      </p:pic>
      <p:pic>
        <p:nvPicPr>
          <p:cNvPr id="7" name="Picture 3" descr="C:\Users\comp\Downloads\IMG-20210415-WA00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1722" y="581004"/>
            <a:ext cx="284842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comp\Downloads\IMG-20210415-WA00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428604"/>
            <a:ext cx="245746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hidden="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290762"/>
            <a:ext cx="5181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572008"/>
            <a:ext cx="278608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85728"/>
            <a:ext cx="335596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2498519"/>
            <a:ext cx="3214710" cy="211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4572008"/>
            <a:ext cx="3213091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тя\Downloads\74b69b83ec1981130baf31b48ea38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788619" cy="5643602"/>
          </a:xfrm>
          <a:prstGeom prst="rect">
            <a:avLst/>
          </a:prstGeom>
          <a:noFill/>
        </p:spPr>
      </p:pic>
      <p:pic>
        <p:nvPicPr>
          <p:cNvPr id="3" name="Содержимое 6" descr="NXAN3592.JPG"/>
          <p:cNvPicPr>
            <a:picLocks noChangeAspect="1"/>
          </p:cNvPicPr>
          <p:nvPr/>
        </p:nvPicPr>
        <p:blipFill>
          <a:blip r:embed="rId3" cstate="print"/>
          <a:srcRect t="34626" r="27392"/>
          <a:stretch>
            <a:fillRect/>
          </a:stretch>
        </p:blipFill>
        <p:spPr>
          <a:xfrm>
            <a:off x="4429124" y="357166"/>
            <a:ext cx="400052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RYHS0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357562"/>
            <a:ext cx="4214874" cy="281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DRGR3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142984"/>
            <a:ext cx="4357717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https://winx-fan.ru/800/600/https/pbs.twimg.com/ext_tw_video_thumb/1253057926765436929/pu/img/NRmE48hA2dd3vymZ.jpg"/>
          <p:cNvPicPr>
            <a:picLocks noChangeAspect="1" noChangeArrowheads="1"/>
          </p:cNvPicPr>
          <p:nvPr/>
        </p:nvPicPr>
        <p:blipFill>
          <a:blip r:embed="rId3"/>
          <a:srcRect l="2299" t="3077"/>
          <a:stretch>
            <a:fillRect/>
          </a:stretch>
        </p:blipFill>
        <p:spPr bwMode="auto">
          <a:xfrm>
            <a:off x="2786050" y="1928802"/>
            <a:ext cx="607223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im0-tub-ru.yandex.net/i?id=ccbd4ca8d28e2bb64c6853f5fe4f6383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14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KJII1024.JPG"/>
          <p:cNvPicPr>
            <a:picLocks noChangeAspect="1"/>
          </p:cNvPicPr>
          <p:nvPr/>
        </p:nvPicPr>
        <p:blipFill>
          <a:blip r:embed="rId3" cstate="print"/>
          <a:srcRect t="21169" r="3529" b="1212"/>
          <a:stretch>
            <a:fillRect/>
          </a:stretch>
        </p:blipFill>
        <p:spPr>
          <a:xfrm>
            <a:off x="3071802" y="428604"/>
            <a:ext cx="585718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CBD8928.JPG"/>
          <p:cNvPicPr>
            <a:picLocks noChangeAspect="1"/>
          </p:cNvPicPr>
          <p:nvPr/>
        </p:nvPicPr>
        <p:blipFill>
          <a:blip r:embed="rId4" cstate="print"/>
          <a:srcRect t="7833"/>
          <a:stretch>
            <a:fillRect/>
          </a:stretch>
        </p:blipFill>
        <p:spPr>
          <a:xfrm>
            <a:off x="1571604" y="3500438"/>
            <a:ext cx="511310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 flipV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QOW2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28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VHMO5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2875356"/>
            <a:ext cx="4714908" cy="353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WWAN8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142852"/>
            <a:ext cx="6357982" cy="65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SJS9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142852"/>
            <a:ext cx="5072098" cy="315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TJYU4209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429000"/>
            <a:ext cx="4000528" cy="302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XRXU02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500438"/>
            <a:ext cx="393674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UEF0125.JPG"/>
          <p:cNvPicPr>
            <a:picLocks noChangeAspect="1"/>
          </p:cNvPicPr>
          <p:nvPr/>
        </p:nvPicPr>
        <p:blipFill>
          <a:blip r:embed="rId3" cstate="print"/>
          <a:srcRect l="3970"/>
          <a:stretch>
            <a:fillRect/>
          </a:stretch>
        </p:blipFill>
        <p:spPr>
          <a:xfrm>
            <a:off x="2643174" y="1285860"/>
            <a:ext cx="6143668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131</Words>
  <Application>Microsoft Office PowerPoint</Application>
  <PresentationFormat>Экран (4:3)</PresentationFormat>
  <Paragraphs>16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Образовательный проект  «Азбука космоса»</vt:lpstr>
      <vt:lpstr>Цель проекта:</vt:lpstr>
      <vt:lpstr>Задачи проекта: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проект  «Азбука космоса»</dc:title>
  <dc:creator>катя</dc:creator>
  <cp:lastModifiedBy>comp</cp:lastModifiedBy>
  <cp:revision>38</cp:revision>
  <dcterms:created xsi:type="dcterms:W3CDTF">2021-04-15T11:33:13Z</dcterms:created>
  <dcterms:modified xsi:type="dcterms:W3CDTF">2021-04-15T19:04:47Z</dcterms:modified>
</cp:coreProperties>
</file>