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4" r:id="rId6"/>
    <p:sldId id="265" r:id="rId7"/>
    <p:sldId id="263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71879" autoAdjust="0"/>
  </p:normalViewPr>
  <p:slideViewPr>
    <p:cSldViewPr>
      <p:cViewPr varScale="1">
        <p:scale>
          <a:sx n="115" d="100"/>
          <a:sy n="115" d="100"/>
        </p:scale>
        <p:origin x="-15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20688"/>
            <a:ext cx="7772400" cy="275962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Спортивно-музыкальное мероприятие: </a:t>
            </a:r>
            <a:br>
              <a:rPr lang="ru-RU" dirty="0" smtClean="0"/>
            </a:br>
            <a:r>
              <a:rPr lang="ru-RU" dirty="0" smtClean="0"/>
              <a:t>«Мама, папа, я – спортивная семья!!»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077072"/>
            <a:ext cx="6400800" cy="1368151"/>
          </a:xfrm>
        </p:spPr>
        <p:txBody>
          <a:bodyPr/>
          <a:lstStyle/>
          <a:p>
            <a:r>
              <a:rPr lang="ru-RU" dirty="0" smtClean="0"/>
              <a:t>Подготовили и провели: </a:t>
            </a:r>
          </a:p>
          <a:p>
            <a:r>
              <a:rPr lang="ru-RU" dirty="0" smtClean="0"/>
              <a:t>педагоги МДОУ «ЦРР – детский сад №13»</a:t>
            </a:r>
          </a:p>
          <a:p>
            <a:r>
              <a:rPr lang="ru-RU" dirty="0"/>
              <a:t>г</a:t>
            </a:r>
            <a:r>
              <a:rPr lang="ru-RU" dirty="0" smtClean="0"/>
              <a:t>. Саратова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5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Веселые старты прошли в два этапа: среди детей и родителей среднего  и старшего возраста, и детей с родителями из подготовительных к школе групп.</a:t>
            </a:r>
            <a:endParaRPr lang="ru-RU" sz="2400" dirty="0"/>
          </a:p>
        </p:txBody>
      </p:sp>
      <p:pic>
        <p:nvPicPr>
          <p:cNvPr id="1026" name="Picture 2" descr="C:\Users\user\Desktop\Пед.общ\IMG_954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844824"/>
            <a:ext cx="4248472" cy="460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Пед.общ\IMG_0316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1844824"/>
            <a:ext cx="4176465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645152" y="1268760"/>
            <a:ext cx="3822192" cy="4857720"/>
          </a:xfrm>
        </p:spPr>
        <p:txBody>
          <a:bodyPr>
            <a:normAutofit/>
          </a:bodyPr>
          <a:lstStyle/>
          <a:p>
            <a:r>
              <a:rPr lang="ru-RU" dirty="0"/>
              <a:t>К детям среднего и старшего возраста на праздник пришел </a:t>
            </a:r>
            <a:r>
              <a:rPr lang="ru-RU" dirty="0" smtClean="0"/>
              <a:t>герой, </a:t>
            </a:r>
            <a:r>
              <a:rPr lang="ru-RU" dirty="0"/>
              <a:t>Незнайка. Ребята </a:t>
            </a:r>
            <a:r>
              <a:rPr lang="ru-RU" dirty="0" smtClean="0"/>
              <a:t>делились своими знаниями о </a:t>
            </a:r>
            <a:r>
              <a:rPr lang="ru-RU" dirty="0"/>
              <a:t>пользе физической культуры и правильном питании, </a:t>
            </a:r>
            <a:r>
              <a:rPr lang="ru-RU" dirty="0" smtClean="0"/>
              <a:t> поиграли </a:t>
            </a:r>
            <a:r>
              <a:rPr lang="ru-RU" dirty="0"/>
              <a:t>с </a:t>
            </a:r>
            <a:r>
              <a:rPr lang="ru-RU" dirty="0" smtClean="0"/>
              <a:t>Незнайкой в </a:t>
            </a:r>
            <a:r>
              <a:rPr lang="ru-RU" dirty="0"/>
              <a:t>подвижные  игры, продемонстрировали свою быстроту и ловкость в эстафетах. </a:t>
            </a:r>
          </a:p>
        </p:txBody>
      </p:sp>
      <p:pic>
        <p:nvPicPr>
          <p:cNvPr id="5" name="Picture 2" descr="C:\Users\user\Desktop\Пед.общ\Image-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4320479" cy="536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59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/>
              <a:t>Дети 6-7 лет с родителями провели встречу команд клуба «</a:t>
            </a:r>
            <a:r>
              <a:rPr lang="ru-RU" sz="2400" dirty="0" err="1" smtClean="0"/>
              <a:t>Здоровячок</a:t>
            </a:r>
            <a:r>
              <a:rPr lang="ru-RU" sz="2400" dirty="0" smtClean="0"/>
              <a:t>».  Команды делились друг с другом семейными секретами укрепления здоровья и спортивными достижениями.</a:t>
            </a:r>
            <a:endParaRPr lang="ru-RU" sz="2400" dirty="0"/>
          </a:p>
        </p:txBody>
      </p:sp>
      <p:pic>
        <p:nvPicPr>
          <p:cNvPr id="3074" name="Picture 2" descr="C:\Users\user\Desktop\Пед.общ\IMG_031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3744415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Пед.общ\IMG_0315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1700808"/>
            <a:ext cx="3888432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06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dirty="0"/>
              <a:t>Мероприятия прошли весело и интересно. Все присутствующие принимали активное участие: провели веселую разминку, соревнования и эстафеты на быстроту, ловкость и выносливость.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user\Desktop\Пед.общ\IMG_039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32856"/>
            <a:ext cx="813690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53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Эстафета « С кочки на кочку!»</a:t>
            </a:r>
            <a:br>
              <a:rPr lang="ru-RU" dirty="0" smtClean="0"/>
            </a:br>
            <a:r>
              <a:rPr lang="ru-RU" dirty="0" smtClean="0"/>
              <a:t>соревнуются дети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44824"/>
            <a:ext cx="5760640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769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«Не урони мяч» и «Собери пирамидку» родители на старте</a:t>
            </a:r>
            <a:endParaRPr lang="ru-RU" sz="3600" dirty="0"/>
          </a:p>
        </p:txBody>
      </p:sp>
      <p:pic>
        <p:nvPicPr>
          <p:cNvPr id="6146" name="Picture 2" descr="C:\Users\user\Desktop\Пед.общ\IMG_0392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00" y="1916832"/>
            <a:ext cx="4212976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Пед.общ\IMG_039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16832"/>
            <a:ext cx="4283515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82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175</TotalTime>
  <Words>157</Words>
  <Application>Microsoft Office PowerPoint</Application>
  <PresentationFormat>Экран (4:3)</PresentationFormat>
  <Paragraphs>10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Волна</vt:lpstr>
      <vt:lpstr>Спортивно-музыкальное мероприятие:  «Мама, папа, я – спортивная семья!!»</vt:lpstr>
      <vt:lpstr>Веселые старты прошли в два этапа: среди детей и родителей среднего  и старшего возраста, и детей с родителями из подготовительных к школе групп.</vt:lpstr>
      <vt:lpstr>Презентация PowerPoint</vt:lpstr>
      <vt:lpstr>Дети 6-7 лет с родителями провели встречу команд клуба «Здоровячок».  Команды делились друг с другом семейными секретами укрепления здоровья и спортивными достижениями.</vt:lpstr>
      <vt:lpstr>Мероприятия прошли весело и интересно. Все присутствующие принимали активное участие: провели веселую разминку, соревнования и эстафеты на быстроту, ловкость и выносливость.</vt:lpstr>
      <vt:lpstr>Эстафета « С кочки на кочку!» соревнуются дети</vt:lpstr>
      <vt:lpstr>«Не урони мяч» и «Собери пирамидку» родители на старте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Спортивно-музыкальное мероприятие: «Уроки безопасности!»!</dc:title>
  <dc:creator>user</dc:creator>
  <cp:lastModifiedBy>user</cp:lastModifiedBy>
  <cp:revision>13</cp:revision>
  <dcterms:created xsi:type="dcterms:W3CDTF">2023-05-29T12:18:01Z</dcterms:created>
  <dcterms:modified xsi:type="dcterms:W3CDTF">2023-05-31T14:34:14Z</dcterms:modified>
</cp:coreProperties>
</file>