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24BA-CAC3-42E1-A36E-9033099A40A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7EDE-5DEB-49B6-A5AA-30F166385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851648" cy="2571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История возникновения мельницы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: Гришкова Тамара Васильевна,</a:t>
            </a:r>
          </a:p>
          <a:p>
            <a:r>
              <a:rPr lang="ru-RU" dirty="0" smtClean="0"/>
              <a:t>воспитатель МДОУ «Детский сад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«Родничок» </a:t>
            </a:r>
            <a:r>
              <a:rPr lang="ru-RU" dirty="0" err="1" smtClean="0"/>
              <a:t>с.Моршанка</a:t>
            </a:r>
            <a:r>
              <a:rPr lang="ru-RU" dirty="0" smtClean="0"/>
              <a:t> Питерского района Саратовской области</a:t>
            </a:r>
          </a:p>
          <a:p>
            <a:endParaRPr lang="ru-RU" dirty="0" smtClean="0"/>
          </a:p>
          <a:p>
            <a:r>
              <a:rPr lang="ru-RU" dirty="0" smtClean="0"/>
              <a:t>2020год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8581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Единственная уцелевшая с дореволюционных времен ветряная мельница в Саратовской области находится в Питерском районе. По дороге в районный центр Питерку она сразу притягивает внимание автомобилистов.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Природа тут живописна. Рядом течет река Малый Узень. Именно эти места в 1840 году приглянулись выходцам из Пензенской, Тульской и Тамбовской губерний. Эти вольные православные крестьяне основали деревню </a:t>
            </a:r>
            <a:r>
              <a:rPr lang="ru-RU" sz="1600" dirty="0" err="1" smtClean="0">
                <a:solidFill>
                  <a:schemeClr val="tx1"/>
                </a:solidFill>
              </a:rPr>
              <a:t>Моршанку</a:t>
            </a:r>
            <a:r>
              <a:rPr lang="ru-RU" sz="1600" dirty="0" smtClean="0">
                <a:solidFill>
                  <a:schemeClr val="tx1"/>
                </a:solidFill>
              </a:rPr>
              <a:t>. В XIX веке она относилась к Самарской губернии. Тогда селяне начали осваивать степную землю, выращивать рожь, овес, пшеницу. Часть зерна мололи ветряными мельницами на муку и крупу.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гружено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42853"/>
            <a:ext cx="60722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471990" cy="58245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Построена она была без единого гвоздя в 1840 году, во времена заселения этих мест. Выстроил ее один из первопоселенцев — зажиточный крестьянин Иван Иванович Дудин. По воспоминаниям его правнука в четвертом поколении — Владимира Ивановича Дудина, весь строительный материал был привезен из Новоузенска на быках и лошадях. Жернова были заграничные (предположительно из Англии), центральная ось — из Москвы. Их доставляли водным путем.</a:t>
            </a:r>
          </a:p>
          <a:p>
            <a:r>
              <a:rPr lang="ru-RU" dirty="0" smtClean="0"/>
              <a:t>Молол старый мельник муку всем желающим за умеренную плату. Если видел, что приехали люди малого достатка, молол бесплатно.</a:t>
            </a:r>
          </a:p>
          <a:p>
            <a:endParaRPr lang="ru-RU" dirty="0"/>
          </a:p>
        </p:txBody>
      </p:sp>
      <p:pic>
        <p:nvPicPr>
          <p:cNvPr id="1026" name="Picture 2" descr="J:\Мой проект\IMG_8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643570" y="642918"/>
            <a:ext cx="3043230" cy="56816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 приходом советской власти мельница была передана в колхоз «Зерновая фабрика», позже переименованный в колхоз имени Калинина. Её использовали для помола муки, затем крупы и </a:t>
            </a:r>
            <a:r>
              <a:rPr lang="ru-RU" dirty="0" err="1" smtClean="0"/>
              <a:t>дроблёнки</a:t>
            </a:r>
            <a:r>
              <a:rPr lang="ru-RU" dirty="0" smtClean="0"/>
              <a:t> скоту. Местные жители рассказывают, что последние годы она работала уже не от ветра, а на электричестве.</a:t>
            </a:r>
            <a:endParaRPr lang="ru-RU" dirty="0"/>
          </a:p>
        </p:txBody>
      </p:sp>
      <p:pic>
        <p:nvPicPr>
          <p:cNvPr id="2051" name="Picture 3" descr="J:\Мой проект\img235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645144" cy="4233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5716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Внутри сохранились многие оригинальные механизмы, огромные деревянные шестерёнки. Да и сама мельница впечатляет своей высотой — с четырехэтажный дом. Половина увесистого английского жернова лежит поблизости.</a:t>
            </a:r>
          </a:p>
          <a:p>
            <a:endParaRPr lang="ru-RU" dirty="0"/>
          </a:p>
        </p:txBody>
      </p:sp>
      <p:pic>
        <p:nvPicPr>
          <p:cNvPr id="3074" name="Picture 2" descr="J:\Мой проект\img235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586558" cy="4939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42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История возникновения мельницы </vt:lpstr>
      <vt:lpstr>Единственная уцелевшая с дореволюционных времен ветряная мельница в Саратовской области находится в Питерском районе. По дороге в районный центр Питерку она сразу притягивает внимание автомобилистов. Природа тут живописна. Рядом течет река Малый Узень. Именно эти места в 1840 году приглянулись выходцам из Пензенской, Тульской и Тамбовской губерний. Эти вольные православные крестьяне основали деревню Моршанку. В XIX веке она относилась к Самарской губернии. Тогда селяне начали осваивать степную землю, выращивать рожь, овес, пшеницу. Часть зерна мололи ветряными мельницами на муку и крупу.</vt:lpstr>
      <vt:lpstr>Слайд 3</vt:lpstr>
      <vt:lpstr>Слайд 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Волга</dc:title>
  <cp:lastModifiedBy>Лена</cp:lastModifiedBy>
  <cp:revision>7</cp:revision>
  <dcterms:modified xsi:type="dcterms:W3CDTF">2020-12-02T16:58:45Z</dcterms:modified>
</cp:coreProperties>
</file>