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68" r:id="rId6"/>
    <p:sldId id="276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9118" autoAdjust="0"/>
    <p:restoredTop sz="90366" autoAdjust="0"/>
  </p:normalViewPr>
  <p:slideViewPr>
    <p:cSldViewPr>
      <p:cViewPr varScale="1">
        <p:scale>
          <a:sx n="105" d="100"/>
          <a:sy n="105" d="100"/>
        </p:scale>
        <p:origin x="-17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A1ACAFB-04AE-4F6C-B7AF-BA54D975DE30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76FE12-DDA5-40C6-B84D-CEAB2647A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275CDE-C901-4C88-BB38-7CE65040143A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DB0E7B-0C95-435A-8378-C98F0ADBD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B3496-FE25-4F79-AA6A-B969D4DEC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045FB-C96A-4DD8-B01F-ABE089B6C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96127-14EE-4693-9A32-4B42AEC79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F10F4-1CD3-4592-AB4E-3FA5F0C08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AC01-85D3-43ED-9BF6-D3A963A16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F2EE449-3350-4780-BC95-2848EDCFB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24503-20C3-4779-A40E-E9BDFE4A8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F0C19-0DC7-4D73-BB41-F24144705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8773C13-9084-430F-A16E-D2DE374F2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6DF372B2-49E1-4BC5-AD6E-332A8D15D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19F0877-B9C9-4673-8521-E675E02CF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32" r:id="rId4"/>
    <p:sldLayoutId id="2147483840" r:id="rId5"/>
    <p:sldLayoutId id="2147483833" r:id="rId6"/>
    <p:sldLayoutId id="2147483834" r:id="rId7"/>
    <p:sldLayoutId id="2147483841" r:id="rId8"/>
    <p:sldLayoutId id="2147483842" r:id="rId9"/>
    <p:sldLayoutId id="2147483835" r:id="rId10"/>
    <p:sldLayoutId id="2147483836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72;&#1090;&#1072;&#1083;&#1100;&#1103;\Desktop\&#1041;&#1072;&#1073;&#1072;-%20&#1103;&#1075;&#1072;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1071546"/>
            <a:ext cx="8786874" cy="2571768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Презентация на тему: </a:t>
            </a:r>
            <a:b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«</a:t>
            </a:r>
            <a:r>
              <a:rPr lang="ru-RU" sz="40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Флешмоб</a:t>
            </a:r>
            <a: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</a:t>
            </a:r>
            <a:b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как способ музыкально-</a:t>
            </a:r>
            <a:b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ритмического развития детей</a:t>
            </a:r>
            <a:b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в ДОУ </a:t>
            </a:r>
            <a:r>
              <a:rPr lang="ru-RU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sz="4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357554" y="3714752"/>
            <a:ext cx="5786446" cy="235745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lvl="4" algn="l" eaLnBrk="1" fontAlgn="auto" hangingPunct="1">
              <a:spcAft>
                <a:spcPts val="0"/>
              </a:spcAft>
              <a:buClr>
                <a:schemeClr val="accent1">
                  <a:tint val="7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Подготовила :</a:t>
            </a:r>
          </a:p>
          <a:p>
            <a:pPr lvl="4" algn="l" eaLnBrk="1" fontAlgn="auto" hangingPunct="1">
              <a:spcAft>
                <a:spcPts val="0"/>
              </a:spcAft>
              <a:buClr>
                <a:schemeClr val="accent1">
                  <a:tint val="75000"/>
                </a:schemeClr>
              </a:buClr>
              <a:buFont typeface="Wingdings 2"/>
              <a:buNone/>
              <a:defRPr/>
            </a:pPr>
            <a:r>
              <a:rPr lang="ru-RU" b="1" dirty="0" err="1" smtClean="0"/>
              <a:t>Гурылева</a:t>
            </a:r>
            <a:r>
              <a:rPr lang="ru-RU" b="1" dirty="0" smtClean="0"/>
              <a:t> Наталья Павловна,                       </a:t>
            </a:r>
          </a:p>
          <a:p>
            <a:pPr lvl="4" algn="l" eaLnBrk="1" fontAlgn="auto" hangingPunct="1">
              <a:spcAft>
                <a:spcPts val="0"/>
              </a:spcAft>
              <a:buClr>
                <a:schemeClr val="accent1">
                  <a:tint val="7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музыкальный руководитель</a:t>
            </a:r>
          </a:p>
          <a:p>
            <a:pPr lvl="4" algn="l" eaLnBrk="1" fontAlgn="auto" hangingPunct="1">
              <a:spcAft>
                <a:spcPts val="0"/>
              </a:spcAft>
              <a:buClr>
                <a:schemeClr val="accent1">
                  <a:tint val="7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МАДОУ детский сад № 23 (№7) </a:t>
            </a:r>
          </a:p>
          <a:p>
            <a:pPr lvl="4" algn="l" eaLnBrk="1" fontAlgn="auto" hangingPunct="1">
              <a:spcAft>
                <a:spcPts val="0"/>
              </a:spcAft>
              <a:buClr>
                <a:schemeClr val="accent1">
                  <a:tint val="7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г. Балаково Саратовской области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8" name="Рисунок 7" descr="Картинки по запросу Флешмоб рисуно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57562"/>
            <a:ext cx="471490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Флешмоб</a:t>
            </a: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детей и родителей </a:t>
            </a:r>
            <a:b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на спортивном празднике</a:t>
            </a:r>
            <a:b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«День города»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7411" name="Рисунок 6" descr="S630145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714500"/>
            <a:ext cx="65722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63014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28802"/>
            <a:ext cx="5143504" cy="38576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13" name="Содержимое 9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340768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Флешмоб</a:t>
            </a: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в парке  ГДК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393141"/>
            <a:ext cx="8929718" cy="4464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Фото общее  в ГДК турслёт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1052736"/>
            <a:ext cx="4568891" cy="3188302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2016-10-06 10.26.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6160" y="908720"/>
            <a:ext cx="3333774" cy="25003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929718" cy="13990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err="1" smtClean="0"/>
              <a:t>Флешмоб</a:t>
            </a:r>
            <a:r>
              <a:rPr lang="ru-RU" sz="3600" b="1" dirty="0" smtClean="0"/>
              <a:t> с Бабой –Ягой</a:t>
            </a:r>
            <a:br>
              <a:rPr lang="ru-RU" sz="3600" b="1" dirty="0" smtClean="0"/>
            </a:br>
            <a:r>
              <a:rPr lang="ru-RU" sz="3600" b="1" dirty="0" smtClean="0"/>
              <a:t>                на зимних мероприятиях.</a:t>
            </a:r>
            <a:endParaRPr lang="ru-RU" sz="3600" b="1" dirty="0"/>
          </a:p>
        </p:txBody>
      </p:sp>
      <p:pic>
        <p:nvPicPr>
          <p:cNvPr id="4" name="Содержимое 3" descr="DSC_14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643050"/>
            <a:ext cx="4572033" cy="257176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Баба - Яга иллюстрация Детский альбом П.И.Чайковский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4414779"/>
            <a:ext cx="2122330" cy="22289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Зимний праздник фото для флешмоба.jpg"/>
          <p:cNvPicPr>
            <a:picLocks noChangeAspect="1"/>
          </p:cNvPicPr>
          <p:nvPr/>
        </p:nvPicPr>
        <p:blipFill>
          <a:blip r:embed="rId4"/>
          <a:srcRect l="4535"/>
          <a:stretch>
            <a:fillRect/>
          </a:stretch>
        </p:blipFill>
        <p:spPr>
          <a:xfrm>
            <a:off x="285720" y="2780920"/>
            <a:ext cx="4857784" cy="3816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600" b="1" dirty="0" smtClean="0"/>
              <a:t>Видеоклип </a:t>
            </a:r>
            <a:r>
              <a:rPr lang="ru-RU" sz="3600" b="1" dirty="0" err="1" smtClean="0"/>
              <a:t>флешмоба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 на Новогоднем утреннике</a:t>
            </a:r>
            <a:endParaRPr lang="ru-RU" sz="3600" b="1" dirty="0"/>
          </a:p>
        </p:txBody>
      </p:sp>
      <p:pic>
        <p:nvPicPr>
          <p:cNvPr id="4" name="Баба- яг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1643050"/>
            <a:ext cx="7534463" cy="478634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Спасибо за внимание.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2292" name="Picture 4" descr="1340161790_0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14" y="1857364"/>
            <a:ext cx="7174395" cy="47863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2232812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Цель: </a:t>
            </a:r>
            <a:br>
              <a:rPr lang="ru-RU" sz="2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Музыкально – ритмическое развитие детей в ДОУ. </a:t>
            </a:r>
            <a:br>
              <a:rPr lang="ru-RU" sz="2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Задачи:</a:t>
            </a:r>
            <a:endParaRPr lang="ru-RU" sz="2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00313"/>
            <a:ext cx="8229600" cy="4357687"/>
          </a:xfrm>
        </p:spPr>
        <p:txBody>
          <a:bodyPr>
            <a:normAutofit fontScale="92500" lnSpcReduction="20000"/>
          </a:bodyPr>
          <a:lstStyle/>
          <a:p>
            <a:pPr marL="448056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Проинформировать детей, педагогов и родителей </a:t>
            </a:r>
            <a:r>
              <a:rPr lang="ru-RU" sz="2800" dirty="0"/>
              <a:t>о таком на данный момент </a:t>
            </a:r>
            <a:r>
              <a:rPr lang="ru-RU" sz="2800" dirty="0" smtClean="0"/>
              <a:t>распространённом понятии, </a:t>
            </a:r>
            <a:r>
              <a:rPr lang="ru-RU" sz="2800" dirty="0"/>
              <a:t>как «</a:t>
            </a:r>
            <a:r>
              <a:rPr lang="ru-RU" sz="2800" dirty="0" err="1"/>
              <a:t>флешмоб</a:t>
            </a:r>
            <a:r>
              <a:rPr lang="ru-RU" sz="2800" dirty="0" smtClean="0"/>
              <a:t>»;</a:t>
            </a:r>
          </a:p>
          <a:p>
            <a:pPr marL="448056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развивать мотивацию детей к познанию и творчеству;</a:t>
            </a:r>
          </a:p>
          <a:p>
            <a:pPr marL="448056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развивать музыкально – ритмические способности детей;</a:t>
            </a:r>
            <a:endParaRPr lang="ru-RU" sz="2800" dirty="0"/>
          </a:p>
          <a:p>
            <a:pPr marL="448056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формировать ценности здорового образа жизни;</a:t>
            </a:r>
            <a:endParaRPr lang="ru-RU" sz="2800" dirty="0"/>
          </a:p>
          <a:p>
            <a:pPr marL="448056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совершенствовать </a:t>
            </a:r>
            <a:r>
              <a:rPr lang="ru-RU" sz="2800" dirty="0"/>
              <a:t>нравственно- эстетические, духовные и физические </a:t>
            </a:r>
            <a:r>
              <a:rPr lang="ru-RU" sz="2800" dirty="0" smtClean="0"/>
              <a:t>потребности</a:t>
            </a:r>
            <a:r>
              <a:rPr lang="ru-RU" sz="2800" dirty="0"/>
              <a:t>.</a:t>
            </a:r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Флешмоб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785938"/>
            <a:ext cx="8401050" cy="4500562"/>
          </a:xfrm>
        </p:spPr>
        <p:txBody>
          <a:bodyPr>
            <a:normAutofit fontScale="25000" lnSpcReduction="20000"/>
          </a:bodyPr>
          <a:lstStyle/>
          <a:p>
            <a:pPr marL="448056" indent="-384048" algn="ctr" eaLnBrk="1" fontAlgn="auto" hangingPunct="1">
              <a:lnSpc>
                <a:spcPct val="17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5100" dirty="0"/>
              <a:t>        </a:t>
            </a:r>
            <a:endParaRPr lang="ru-RU" sz="5100" b="1" dirty="0"/>
          </a:p>
          <a:p>
            <a:pPr marL="448056" indent="-384048" eaLnBrk="1" fontAlgn="auto" hangingPunct="1">
              <a:lnSpc>
                <a:spcPct val="17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9600" b="1" dirty="0"/>
              <a:t>     </a:t>
            </a:r>
            <a:r>
              <a:rPr lang="ru-RU" sz="9600" b="1" dirty="0" smtClean="0"/>
              <a:t>  </a:t>
            </a:r>
            <a:r>
              <a:rPr lang="ru-RU" sz="9600" b="1" dirty="0" err="1"/>
              <a:t>Флешмо́б</a:t>
            </a:r>
            <a:r>
              <a:rPr lang="ru-RU" sz="9600" dirty="0"/>
              <a:t>  (от англ. </a:t>
            </a:r>
            <a:r>
              <a:rPr lang="ru-RU" sz="9600" i="1" dirty="0" err="1"/>
              <a:t>flash</a:t>
            </a:r>
            <a:r>
              <a:rPr lang="ru-RU" sz="9600" i="1" dirty="0"/>
              <a:t> </a:t>
            </a:r>
            <a:r>
              <a:rPr lang="ru-RU" sz="9600" i="1" dirty="0" err="1"/>
              <a:t>mob</a:t>
            </a:r>
            <a:r>
              <a:rPr lang="ru-RU" sz="9600" dirty="0"/>
              <a:t> — </a:t>
            </a:r>
            <a:r>
              <a:rPr lang="ru-RU" sz="9600" i="1" dirty="0" err="1"/>
              <a:t>flash</a:t>
            </a:r>
            <a:r>
              <a:rPr lang="ru-RU" sz="9600" dirty="0"/>
              <a:t> — вспышка; миг, мгновение; </a:t>
            </a:r>
            <a:r>
              <a:rPr lang="ru-RU" sz="9600" i="1" dirty="0" err="1"/>
              <a:t>mob</a:t>
            </a:r>
            <a:r>
              <a:rPr lang="ru-RU" sz="9600" dirty="0"/>
              <a:t> — толпа; переводится </a:t>
            </a:r>
            <a:r>
              <a:rPr lang="ru-RU" sz="9600" dirty="0" smtClean="0"/>
              <a:t>как «мгновенная </a:t>
            </a:r>
            <a:r>
              <a:rPr lang="ru-RU" sz="9600" dirty="0"/>
              <a:t>толпа») — это заранее спланированная массовая акция, </a:t>
            </a:r>
            <a:r>
              <a:rPr lang="ru-RU" sz="9600" dirty="0" smtClean="0"/>
              <a:t>в которой большая группа людей выполняет </a:t>
            </a:r>
            <a:r>
              <a:rPr lang="ru-RU" sz="9600" dirty="0"/>
              <a:t>заранее оговоренные действия  и затем расходится.  </a:t>
            </a:r>
          </a:p>
          <a:p>
            <a:pPr marL="448056" indent="-384048" algn="ctr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9600" dirty="0"/>
          </a:p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5100" dirty="0"/>
          </a:p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5100" dirty="0"/>
          </a:p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2400" dirty="0"/>
          </a:p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/>
          </a:p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2400" dirty="0"/>
          </a:p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2400" dirty="0"/>
          </a:p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2400" dirty="0"/>
          </a:p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2400" dirty="0"/>
          </a:p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2400" dirty="0"/>
          </a:p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mtClean="0"/>
              <a:t> Флешмоб со сказочными персонажами </a:t>
            </a:r>
            <a:br>
              <a:rPr lang="ru-RU" smtClean="0"/>
            </a:br>
            <a:r>
              <a:rPr lang="ru-RU" smtClean="0"/>
              <a:t>на развлечении « День знаний»</a:t>
            </a:r>
            <a:br>
              <a:rPr lang="ru-RU" smtClean="0"/>
            </a:br>
            <a:r>
              <a:rPr lang="ru-RU" smtClean="0"/>
              <a:t> (на открытой площадке).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348880"/>
            <a:ext cx="3938356" cy="2953767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290055"/>
            <a:ext cx="4788024" cy="2870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001156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Флешмоб</a:t>
            </a:r>
            <a: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на День знаний </a:t>
            </a:r>
            <a:b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                          (в здании детского сада)</a:t>
            </a:r>
            <a:endParaRPr lang="ru-RU" sz="2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" name="Содержимое 4" descr="S63015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474"/>
          <a:stretch>
            <a:fillRect/>
          </a:stretch>
        </p:blipFill>
        <p:spPr>
          <a:xfrm>
            <a:off x="285720" y="1714488"/>
            <a:ext cx="2251954" cy="333377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6301542.JPG"/>
          <p:cNvPicPr>
            <a:picLocks noChangeAspect="1"/>
          </p:cNvPicPr>
          <p:nvPr/>
        </p:nvPicPr>
        <p:blipFill>
          <a:blip r:embed="rId3" cstate="print"/>
          <a:srcRect b="15211"/>
          <a:stretch>
            <a:fillRect/>
          </a:stretch>
        </p:blipFill>
        <p:spPr>
          <a:xfrm>
            <a:off x="2571736" y="2500306"/>
            <a:ext cx="6357982" cy="41622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612" y="260648"/>
            <a:ext cx="8229600" cy="1399032"/>
          </a:xfrm>
        </p:spPr>
        <p:txBody>
          <a:bodyPr/>
          <a:lstStyle/>
          <a:p>
            <a:pPr algn="ctr">
              <a:defRPr/>
            </a:pPr>
            <a:r>
              <a:rPr lang="ru-RU" sz="2800" b="1" dirty="0" err="1" smtClean="0"/>
              <a:t>Флешмоб</a:t>
            </a:r>
            <a:r>
              <a:rPr lang="ru-RU" sz="2800" b="1" dirty="0" smtClean="0"/>
              <a:t> на осенних развлечениях с Кикиморой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586795"/>
            <a:ext cx="3744416" cy="4992555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276872"/>
            <a:ext cx="4104456" cy="3078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Флешмоб</a:t>
            </a: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на утреннике</a:t>
            </a:r>
            <a:b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                             «8 марта»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4339" name="Содержимое 11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" name="Рисунок 7" descr="Фото 8 марта с шара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423" y="2786058"/>
            <a:ext cx="5673655" cy="3797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8 марта 6 гр.РАСсеянн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00108"/>
            <a:ext cx="5122725" cy="34290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Флешмоб</a:t>
            </a:r>
            <a: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на «Мамин день» </a:t>
            </a:r>
            <a:b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                                   (с предметами)</a:t>
            </a:r>
            <a:endParaRPr lang="ru-RU" sz="2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" name="Рисунок 4" descr="20160304_110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3214686"/>
            <a:ext cx="5992822" cy="3370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 descr="20160304_1044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0918"/>
          <a:stretch>
            <a:fillRect/>
          </a:stretch>
        </p:blipFill>
        <p:spPr>
          <a:xfrm>
            <a:off x="214282" y="1214422"/>
            <a:ext cx="3196548" cy="4714908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16-04-01 10.55.10.jpg"/>
          <p:cNvPicPr>
            <a:picLocks noChangeAspect="1"/>
          </p:cNvPicPr>
          <p:nvPr/>
        </p:nvPicPr>
        <p:blipFill>
          <a:blip r:embed="rId3" cstate="print"/>
          <a:srcRect r="4983" b="3137"/>
          <a:stretch>
            <a:fillRect/>
          </a:stretch>
        </p:blipFill>
        <p:spPr>
          <a:xfrm>
            <a:off x="214282" y="1714488"/>
            <a:ext cx="6447010" cy="49292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Флешмоб</a:t>
            </a: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на развлечении</a:t>
            </a:r>
            <a:b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          «1 апреля –День смеха».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6388" name="Содержимое 3" descr="2016-04-01 10.43.08.jpg"/>
          <p:cNvPicPr>
            <a:picLocks noGrp="1" noChangeAspect="1"/>
          </p:cNvPicPr>
          <p:nvPr>
            <p:ph idx="1"/>
          </p:nvPr>
        </p:nvPicPr>
        <p:blipFill>
          <a:blip r:embed="rId4"/>
          <a:srcRect b="12366"/>
          <a:stretch>
            <a:fillRect/>
          </a:stretch>
        </p:blipFill>
        <p:spPr>
          <a:xfrm>
            <a:off x="31218188" y="16359188"/>
            <a:ext cx="24188737" cy="15898812"/>
          </a:xfrm>
        </p:spPr>
      </p:pic>
      <p:pic>
        <p:nvPicPr>
          <p:cNvPr id="8" name="Рисунок 7" descr="image-01-04-16-14-47-2 (1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662" y="1785926"/>
            <a:ext cx="3643338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626</TotalTime>
  <Words>123</Words>
  <Application>Microsoft Office PowerPoint</Application>
  <PresentationFormat>Экран (4:3)</PresentationFormat>
  <Paragraphs>38</Paragraphs>
  <Slides>14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Tahoma</vt:lpstr>
      <vt:lpstr>Arial</vt:lpstr>
      <vt:lpstr>Century Gothic</vt:lpstr>
      <vt:lpstr>Wingdings 2</vt:lpstr>
      <vt:lpstr>Verdana</vt:lpstr>
      <vt:lpstr>Calibri</vt:lpstr>
      <vt:lpstr>Wingdings</vt:lpstr>
      <vt:lpstr>Яркая</vt:lpstr>
      <vt:lpstr>   Презентация на тему:  «Флешмоб   как способ музыкально- ритмического развития детей  в ДОУ  </vt:lpstr>
      <vt:lpstr>Цель:  Музыкально – ритмическое развитие детей в ДОУ.   Задачи:</vt:lpstr>
      <vt:lpstr>Флешмоб</vt:lpstr>
      <vt:lpstr> Флешмоб со сказочными персонажами  на развлечении « День знаний»  (на открытой площадке).</vt:lpstr>
      <vt:lpstr>Флешмоб на День знаний                                       (в здании детского сада)</vt:lpstr>
      <vt:lpstr>Флешмоб на осенних развлечениях с Кикиморой</vt:lpstr>
      <vt:lpstr>Флешмоб на утреннике                                         «8 марта»</vt:lpstr>
      <vt:lpstr>Флешмоб на «Мамин день»                                                (с предметами)</vt:lpstr>
      <vt:lpstr>Флешмоб на развлечении                      «1 апреля –День смеха».</vt:lpstr>
      <vt:lpstr>Флешмоб детей и родителей  на спортивном празднике  «День города»</vt:lpstr>
      <vt:lpstr>Флешмоб в парке  ГДК</vt:lpstr>
      <vt:lpstr>Флешмоб с Бабой –Ягой                 на зимних мероприятиях.</vt:lpstr>
      <vt:lpstr>Видеоклип флешмоба   на Новогоднем утреннике</vt:lpstr>
      <vt:lpstr>Спасибо за внимание.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Конспект- презентация учебного занятия по теме: «Понятие «флешмоб». Плюсы и минусы данного направления. Обучение танцевальному флешмобу.</dc:title>
  <dc:creator>Савин</dc:creator>
  <cp:lastModifiedBy>Ольга</cp:lastModifiedBy>
  <cp:revision>52</cp:revision>
  <dcterms:created xsi:type="dcterms:W3CDTF">2015-01-24T09:59:57Z</dcterms:created>
  <dcterms:modified xsi:type="dcterms:W3CDTF">2021-08-27T09:07:14Z</dcterms:modified>
</cp:coreProperties>
</file>