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7" r:id="rId3"/>
    <p:sldId id="286" r:id="rId4"/>
    <p:sldId id="258" r:id="rId5"/>
    <p:sldId id="287" r:id="rId6"/>
    <p:sldId id="259" r:id="rId7"/>
    <p:sldId id="260" r:id="rId8"/>
    <p:sldId id="261" r:id="rId9"/>
    <p:sldId id="297" r:id="rId10"/>
    <p:sldId id="273" r:id="rId11"/>
    <p:sldId id="274" r:id="rId12"/>
    <p:sldId id="294" r:id="rId13"/>
    <p:sldId id="280" r:id="rId14"/>
    <p:sldId id="282" r:id="rId15"/>
    <p:sldId id="283" r:id="rId16"/>
    <p:sldId id="284" r:id="rId17"/>
    <p:sldId id="298" r:id="rId18"/>
    <p:sldId id="299" r:id="rId19"/>
    <p:sldId id="278" r:id="rId20"/>
    <p:sldId id="296" r:id="rId21"/>
    <p:sldId id="295" r:id="rId22"/>
    <p:sldId id="271" r:id="rId23"/>
    <p:sldId id="300" r:id="rId24"/>
    <p:sldId id="293" r:id="rId25"/>
    <p:sldId id="26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0099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AE08BC4D-E129-42D6-8203-9E2EF1070386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C42A80B2-AA79-43D7-BE3D-72997D16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98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8C9C9-4E1D-4EFD-9DC7-5F003ECD18DB}" type="slidenum">
              <a:rPr lang="ru-RU" smtClean="0">
                <a:ea typeface="Arial" charset="0"/>
              </a:rPr>
              <a:pPr/>
              <a:t>18</a:t>
            </a:fld>
            <a:endParaRPr lang="ru-RU" smtClean="0">
              <a:ea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033A-1B90-4AC4-8462-C8BE1F0A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8D92-1685-45DA-8756-B6C41E9E7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F96-D3A2-437D-9623-BE6384B4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14E-BCCB-4092-B0AD-072E2CF0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2072-0032-4386-91B6-16B413E3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5E81-0729-43ED-93DC-07E87E94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EEEB-A9AA-451B-B219-1B27E89F4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EC0-0A18-4F05-9A01-D7D35711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937C-D4FC-4474-9029-83C9EACF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B5DC-F59B-402B-8869-093B7D5B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0EE-9494-4A4B-BDAF-E057A0F0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FFE1C026-6110-4E47-82F4-131902545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042988" y="1127125"/>
            <a:ext cx="8089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МДОУ Детский сад п.Пробуждение</a:t>
            </a:r>
            <a:endParaRPr lang="ru-RU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Antiqua-Bold" pitchFamily="2" charset="0"/>
              </a:rPr>
              <a:t>ПРОЕКТ</a:t>
            </a:r>
            <a:r>
              <a:rPr lang="ru-RU" sz="4000" b="1" i="1" dirty="0">
                <a:solidFill>
                  <a:srgbClr val="0000FF"/>
                </a:solidFill>
                <a:latin typeface="Antiqua-Bold" pitchFamily="2" charset="0"/>
              </a:rPr>
              <a:t>: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ntiqua-Bold" pitchFamily="2" charset="0"/>
              </a:rPr>
              <a:t>«Чудо- лучок»</a:t>
            </a:r>
            <a:endParaRPr lang="ru-RU" sz="4000" b="1" i="1" dirty="0">
              <a:solidFill>
                <a:srgbClr val="FF0000"/>
              </a:solidFill>
              <a:latin typeface="Antiqua-Bol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28638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</a:rPr>
              <a:t>Воспитатель:</a:t>
            </a:r>
          </a:p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</a:rPr>
              <a:t>Рощина Тамара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38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  <a:t>2 ЭТАП – исследовательский  . </a:t>
            </a:r>
            <a:br>
              <a:rPr lang="ru-RU" sz="2000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Дети сажали лук и наблюдали за его ростом,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a:t>
            </a:r>
          </a:p>
        </p:txBody>
      </p:sp>
      <p:pic>
        <p:nvPicPr>
          <p:cNvPr id="6" name="Рисунок 5" descr="16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4032448" cy="3024336"/>
          </a:xfrm>
          <a:prstGeom prst="rect">
            <a:avLst/>
          </a:prstGeom>
        </p:spPr>
      </p:pic>
      <p:pic>
        <p:nvPicPr>
          <p:cNvPr id="1027" name="Picture 3" descr="D:\Мама документы\Проекты\изображение_viber_2021-04-25_20-39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52022"/>
            <a:ext cx="2520280" cy="44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7" y="-45203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Высадка семян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10" name="Рисунок 9" descr="IMG_1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401781" cy="3096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7647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Мы, ребята, малыши 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Любим мы трудиться. 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Вот посадим лук – 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Будем им гордиться. 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6" name="Рисунок 15" descr="IMG_1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412845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7" y="-45203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Высадка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луковиц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14" name="Рисунок 13" descr="IMG_1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1340768"/>
            <a:ext cx="4285955" cy="3240360"/>
          </a:xfrm>
          <a:prstGeom prst="rect">
            <a:avLst/>
          </a:prstGeom>
        </p:spPr>
      </p:pic>
      <p:pic>
        <p:nvPicPr>
          <p:cNvPr id="11" name="Рисунок 10" descr="IMG_1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4224469" cy="3240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1840" y="472514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На окошко выставляем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С теплою землёй лоток.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Лук сажаем, поливаем,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Ждем когда взойдет росток!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88" y="0"/>
            <a:ext cx="10001288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95013" y="0"/>
            <a:ext cx="48630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Наблюдение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9" name="Рисунок 8" descr="hello_html_m3f584f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20888"/>
            <a:ext cx="2114550" cy="4572000"/>
          </a:xfrm>
          <a:prstGeom prst="rect">
            <a:avLst/>
          </a:prstGeom>
        </p:spPr>
      </p:pic>
      <p:pic>
        <p:nvPicPr>
          <p:cNvPr id="10" name="Рисунок 9" descr="IMG_1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980728"/>
            <a:ext cx="552773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9213"/>
            <a:ext cx="91122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j0233040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"/>
            <a:ext cx="28798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62400" y="1524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А ребята лейки брали,</a:t>
            </a:r>
          </a:p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Землю дружно поливали.</a:t>
            </a:r>
          </a:p>
        </p:txBody>
      </p:sp>
      <p:pic>
        <p:nvPicPr>
          <p:cNvPr id="7" name="Рисунок 6" descr="IMG_1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844824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950" y="7938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u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857652" cy="38515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48" y="357166"/>
            <a:ext cx="5000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Солнце греет землю,</a:t>
            </a:r>
            <a:endParaRPr lang="ru-RU" sz="3200" b="1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Прорастает семя.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Луковица золотая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Круглая, литая.</a:t>
            </a:r>
          </a:p>
          <a:p>
            <a:endParaRPr lang="ru-RU" sz="3200" b="1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7" name="Рисунок 6" descr="luk_repchaty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2500049" cy="427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051720" y="260648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Вот зеленая стрела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К свету, к солнышку взошла.</a:t>
            </a:r>
          </a:p>
          <a:p>
            <a:endParaRPr lang="ru-RU" sz="3200" b="1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8" name="Рисунок 7" descr="IMG_1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84784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544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43" y="242088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484438" y="285728"/>
            <a:ext cx="573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Дидактические игры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4" y="908719"/>
            <a:ext cx="4392488" cy="5856651"/>
          </a:xfrm>
          <a:prstGeom prst="rect">
            <a:avLst/>
          </a:prstGeom>
        </p:spPr>
      </p:pic>
      <p:pic>
        <p:nvPicPr>
          <p:cNvPr id="7" name="Picture 6" descr="J:\НАШЕ ЛИЧНОЕ\ПРОЕКТ\МОЙ ПРОЕКТ 2014Г\дид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0538" y="1908826"/>
            <a:ext cx="4293462" cy="304034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87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44000" cy="67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207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7375" cy="58817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6"/>
                </a:solidFill>
                <a:latin typeface="Antiqua-Bold" pitchFamily="2" charset="0"/>
              </a:rPr>
              <a:t>Проект </a:t>
            </a:r>
            <a:r>
              <a:rPr lang="ru-RU" sz="3600" b="1" i="1" dirty="0" smtClean="0">
                <a:solidFill>
                  <a:schemeClr val="accent6"/>
                </a:solidFill>
                <a:latin typeface="Antiqua-Bold" pitchFamily="2" charset="0"/>
              </a:rPr>
              <a:t>«Чудо-лучок»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познавательно-исследовательский.</a:t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дети раннего возраста, воспитатели, родители.</a:t>
            </a:r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44000" cy="67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1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5184576" cy="3888432"/>
          </a:xfrm>
          <a:prstGeom prst="rect">
            <a:avLst/>
          </a:prstGeom>
        </p:spPr>
      </p:pic>
      <p:pic>
        <p:nvPicPr>
          <p:cNvPr id="7" name="Рисунок 6" descr="IMG_1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600400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44000" cy="67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84438" y="285728"/>
            <a:ext cx="573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Лепка из пластилина</a:t>
            </a:r>
            <a:endParaRPr lang="ru-RU" sz="4000" b="1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8" name="Рисунок 7" descr="IMG_1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4869" y="1151384"/>
            <a:ext cx="6510469" cy="488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9858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Antiqua-Bold" pitchFamily="2" charset="0"/>
              </a:rPr>
              <a:t>3 ЭТАП – заключительный. </a:t>
            </a:r>
            <a:r>
              <a:rPr lang="ru-RU" sz="1800" i="1" dirty="0" smtClean="0">
                <a:solidFill>
                  <a:srgbClr val="FF0000"/>
                </a:solidFill>
                <a:latin typeface="Antiqua-Bold" pitchFamily="2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Antiqua-Bold" pitchFamily="2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Antiqua-Bold" pitchFamily="2" charset="0"/>
              </a:rPr>
              <a:t>• </a:t>
            </a:r>
            <a:r>
              <a:rPr lang="ru-RU" sz="1800" dirty="0" smtClean="0">
                <a:solidFill>
                  <a:srgbClr val="0000FF"/>
                </a:solidFill>
                <a:latin typeface="Antiqua-Bold" pitchFamily="2" charset="0"/>
              </a:rPr>
              <a:t>Проанализировали и обобщили результаты, полученные в процессе исследовательской деятельности детей.</a:t>
            </a:r>
          </a:p>
        </p:txBody>
      </p:sp>
      <p:pic>
        <p:nvPicPr>
          <p:cNvPr id="5" name="Рисунок 4" descr="IMG_1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6804248" cy="51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34580" y="0"/>
            <a:ext cx="5482952" cy="766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Собираем урожай</a:t>
            </a:r>
          </a:p>
        </p:txBody>
      </p:sp>
      <p:pic>
        <p:nvPicPr>
          <p:cNvPr id="2050" name="Picture 2" descr="D:\Мама документы\Проекты\изображение_viber_2021-04-25_20-40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341"/>
            <a:ext cx="3434159" cy="6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643042" y="142852"/>
            <a:ext cx="6215106" cy="14859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339933"/>
                </a:solidFill>
                <a:latin typeface="Antiqua-Bold" pitchFamily="2" charset="0"/>
              </a:rPr>
              <a:t>РЕЗУЛЬТАТ</a:t>
            </a:r>
            <a:endParaRPr lang="ru-RU" sz="4400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8072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научились сажать и ухаживать за луком и познакомились с условиями его содержания, узнали о пользе и красоте зеленого лука.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 У детей сформировались знания и представления о росте зеленого лука в комнатных условиях в контейнере с почвой.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2571736" y="428604"/>
            <a:ext cx="6715172" cy="579756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СПАСИБО ЗА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 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ВНИМАНИЕ!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98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2727" flipV="1">
            <a:off x="539098" y="1415517"/>
            <a:ext cx="8229600" cy="2022686"/>
          </a:xfrm>
        </p:spPr>
        <p:txBody>
          <a:bodyPr/>
          <a:lstStyle/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543885" cy="763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08" y="357166"/>
            <a:ext cx="4572032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i="1" dirty="0" smtClean="0">
                <a:solidFill>
                  <a:srgbClr val="339933"/>
                </a:solidFill>
                <a:latin typeface="Antiqua-Bold" pitchFamily="2" charset="0"/>
              </a:rPr>
              <a:t>ЦЕЛЬ</a:t>
            </a:r>
            <a:endParaRPr lang="ru-RU" sz="7200" i="1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132856"/>
            <a:ext cx="8143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Формировать у детей интерес к исследовательской деятельности по выращиванию культурных растений в комнатных условиях.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   Создание условий для познавательного и речевого развития детей</a:t>
            </a:r>
          </a:p>
          <a:p>
            <a:endParaRPr lang="ru-RU" sz="4000" dirty="0">
              <a:solidFill>
                <a:srgbClr val="0000FF"/>
              </a:solidFill>
              <a:latin typeface="Antiqu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4" y="836712"/>
            <a:ext cx="8372476" cy="5764173"/>
          </a:xfrm>
        </p:spPr>
        <p:txBody>
          <a:bodyPr/>
          <a:lstStyle/>
          <a:p>
            <a:pPr algn="l"/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/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  <a:t> 1. Формировать  у детей представление о том, что лук – живое растение и ему нужны для роста вода, свет, тепло; что во время развития оно меняется.</a:t>
            </a:r>
            <a:b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  <a:t>2. Развивать творческие способности и коммуникативные навыки.</a:t>
            </a:r>
            <a:b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  <a:t>3. Воспитывать правильное отношение к здоровью, учить поддерживать его весной с помощью витаминов, зеленого лука.</a:t>
            </a:r>
            <a:b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ntiqua-Bold" pitchFamily="2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/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</a:rPr>
              <a:t> </a:t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1046" y="495256"/>
            <a:ext cx="2786082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39933"/>
                </a:solidFill>
                <a:latin typeface="Antiqua-Bold" pitchFamily="2" charset="0"/>
              </a:rPr>
              <a:t>Задачи:</a:t>
            </a:r>
            <a:endParaRPr lang="ru-RU" sz="3200" dirty="0">
              <a:solidFill>
                <a:srgbClr val="339933"/>
              </a:solidFill>
              <a:latin typeface="Antiqu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14480" y="214290"/>
            <a:ext cx="564360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339933"/>
                </a:solidFill>
                <a:latin typeface="Antiqua-Bold" pitchFamily="2" charset="0"/>
              </a:rPr>
              <a:t>Актуальность</a:t>
            </a:r>
            <a:endParaRPr lang="ru-RU" sz="3600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803994"/>
            <a:ext cx="7572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 Данная работа актуальна тем , что выращивание растений и наблюдение за ними - очень увлекательный и познавательный процесс.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-Наблюдение за всеми фазами развития растения от прорастания семечка до появления первых цветов или плодов- волшебство природы в действии.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-Требуется много времени и терпения, прежде чем вырастет полноценное растение.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184775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Проектная идея: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создать в группе детского сада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«Чудо-лучок»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учетом возрастных особенностей детей.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раннего возраста, воспитатели, родители.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Беседа с родителями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«Чудо-лучок».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Предложить родителям приобрести для проведения проекта  - контейнеры, почву, семена.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Выполнение творческих заданий.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-819150"/>
            <a:ext cx="8331228" cy="7177108"/>
          </a:xfrm>
        </p:spPr>
        <p:txBody>
          <a:bodyPr/>
          <a:lstStyle/>
          <a:p>
            <a:pPr algn="l"/>
            <a:r>
              <a:rPr lang="ru-RU" sz="3600" b="1" u="sng" dirty="0" smtClean="0">
                <a:solidFill>
                  <a:schemeClr val="accent6"/>
                </a:solidFill>
                <a:latin typeface="Antiqua-Bold" pitchFamily="2" charset="0"/>
                <a:cs typeface="Times New Roman" pitchFamily="18" charset="0"/>
              </a:rPr>
              <a:t>Ожидаемый результат</a:t>
            </a:r>
            <a:r>
              <a:rPr lang="ru-RU" sz="3600" u="sng" dirty="0" smtClean="0">
                <a:solidFill>
                  <a:schemeClr val="accent6"/>
                </a:solidFill>
                <a:latin typeface="Antiqua-Bold" pitchFamily="2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-Формирование у детей раннего возраста экологических знаний в процессе познавательно-исследовательской   деятельности выращивание растений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 Развитие познавательных и творческих способностей.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-У детей сформируются знания о росте растений в комнатных условиях.</a:t>
            </a:r>
            <a:r>
              <a:rPr lang="ru-RU" sz="2000" dirty="0" smtClean="0">
                <a:latin typeface="Antiqua-Bold" pitchFamily="2" charset="0"/>
              </a:rPr>
              <a:t/>
            </a:r>
            <a:br>
              <a:rPr lang="ru-RU" sz="2000" dirty="0" smtClean="0"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- Формирование у детей трудолюбия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и бережного отношения к природе.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71984"/>
            <a:ext cx="33616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827584" y="0"/>
            <a:ext cx="8097837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ntiqua-Bold" pitchFamily="2" charset="0"/>
              </a:rPr>
              <a:t>Этапы работы над проектом</a:t>
            </a:r>
          </a:p>
          <a:p>
            <a:r>
              <a:rPr lang="ru-RU" b="1" dirty="0">
                <a:latin typeface="Antiqua-Bold" pitchFamily="2" charset="0"/>
              </a:rPr>
              <a:t> </a:t>
            </a:r>
            <a:endParaRPr lang="ru-RU" dirty="0">
              <a:latin typeface="Antiqua-Bold" pitchFamily="2" charset="0"/>
            </a:endParaRPr>
          </a:p>
          <a:p>
            <a:r>
              <a:rPr lang="ru-RU" sz="2000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1 этап – подготовительный</a:t>
            </a:r>
            <a:r>
              <a:rPr lang="ru-RU" sz="2000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Сбор информации, материалов по теме. Подобрали художественную литературу: поговорки,  </a:t>
            </a:r>
            <a:r>
              <a:rPr lang="ru-RU" sz="2000" dirty="0" err="1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, стихи, загадки, сказки. рассказы. Разработка цикла наблюдений, занятий.</a:t>
            </a:r>
          </a:p>
          <a:p>
            <a:endParaRPr lang="ru-RU" sz="2000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2 этап  - исследовательский.</a:t>
            </a:r>
            <a:endParaRPr lang="ru-RU" sz="2000" b="1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Дети наблюдали за ростом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лука,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проводили опыты,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беседы. Устанавливали связи: растения - земля, растения - вода, растения - человек. В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процессе исследований дети познакомились с художественной литературой об овощах: поговорки,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, стихи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загадки, сказки, рассказы.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Рассматривали иллюстрации, картины на овощную тематику. Проводились занятия, дидактические игры,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подвижные игры. </a:t>
            </a:r>
            <a:endParaRPr lang="ru-RU" sz="2000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 </a:t>
            </a:r>
          </a:p>
          <a:p>
            <a:r>
              <a:rPr lang="ru-RU" sz="2000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3 этап – заключительный.</a:t>
            </a:r>
            <a:endParaRPr lang="ru-RU" sz="2000" b="1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Проанализировали и обобщили результаты, полученные в процессе исследовательской деятельности детей. Провели дидактические игры: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«Что растет на огороде»,</a:t>
            </a:r>
            <a:r>
              <a:rPr lang="ru-RU" sz="20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«Проложи дорожку»,</a:t>
            </a:r>
            <a:r>
              <a:rPr lang="ru-RU" sz="2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«Четвёртый лишний»,Чудесный мешочек»,</a:t>
            </a:r>
            <a:r>
              <a:rPr lang="ru-RU" sz="2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«Что сначала, что потом?»,</a:t>
            </a:r>
            <a:r>
              <a:rPr lang="ru-RU" sz="2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«Отгадай по вкусу». Аппликация «Лук». Лепка овощей из пластилина.</a:t>
            </a:r>
            <a:endParaRPr lang="ru-RU" sz="2000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28596" y="428605"/>
            <a:ext cx="80978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  <a:t>ЭТАП – </a:t>
            </a:r>
            <a:r>
              <a:rPr lang="ru-RU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  <a:t>подготовительный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ntiqua-Bold" pitchFamily="2" charset="0"/>
            </a:endParaRPr>
          </a:p>
          <a:p>
            <a:r>
              <a:rPr lang="ru-RU" b="1" dirty="0">
                <a:latin typeface="Antiqua-Bold" pitchFamily="2" charset="0"/>
              </a:rPr>
              <a:t> </a:t>
            </a:r>
            <a:endParaRPr lang="ru-RU" dirty="0">
              <a:latin typeface="Antiqua-Bold" pitchFamily="2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7" y="908720"/>
            <a:ext cx="4416491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ГОРОД+НА+подоконнике+-+коп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ОГОРОД+НА+подоконнике+-+копия.ppt</Template>
  <TotalTime>561</TotalTime>
  <Words>233</Words>
  <Application>Microsoft Office PowerPoint</Application>
  <PresentationFormat>Экран (4:3)</PresentationFormat>
  <Paragraphs>73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ОГОРОД+НА+подоконнике+-+копия</vt:lpstr>
      <vt:lpstr>Презентация PowerPoint</vt:lpstr>
      <vt:lpstr>Проект «Чудо-лучок»  Вид проекта: познавательно-исследовательский.  Участники проекта:  дети раннего возраста, воспитатели, родители.  </vt:lpstr>
      <vt:lpstr>ЦЕЛЬ</vt:lpstr>
      <vt:lpstr>  1. Формировать  у детей представление о том, что лук – живое растение и ему нужны для роста вода, свет, тепло; что во время развития оно меняется. 2. Развивать творческие способности и коммуникативные навыки. 3. Воспитывать правильное отношение к здоровью, учить поддерживать его весной с помощью витаминов, зеленого лука.        </vt:lpstr>
      <vt:lpstr>Презентация PowerPoint</vt:lpstr>
      <vt:lpstr>Проектная идея:  создать в группе детского сада «Чудо-лучок» с учетом возрастных особенностей детей. Участники проекта:   Дети раннего возраста, воспитатели, родители.  Работа с родителями: - Беседа с родителями «Чудо-лучок». - Предложить родителям приобрести для проведения проекта  - контейнеры, почву, семена. - Выполнение творческих заданий.  </vt:lpstr>
      <vt:lpstr>Ожидаемый результат:  -Формирование у детей раннего возраста экологических знаний в процессе познавательно-исследовательской   деятельности выращивание растений - Развитие познавательных и творческих способностей. -Дети научатся ухаживать за растениями и познакомятся с условиями их содержания, будут учиться подмечать красоту растительного мира. -У детей сформируются знания о росте растений в комнатных условиях. - Формирование у детей трудолюбия  и бережного отношения к природе.  </vt:lpstr>
      <vt:lpstr>Презентация PowerPoint</vt:lpstr>
      <vt:lpstr>Презентация PowerPoint</vt:lpstr>
      <vt:lpstr>   2 ЭТАП – исследовательский  .  Дети сажали лук и наблюдали за его ростом,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 – заключительный.  • Проанализировали и обобщили результаты, полученные в процессе исследовательской деятельности детей.</vt:lpstr>
      <vt:lpstr>Собираем урожай</vt:lpstr>
      <vt:lpstr>Презентация PowerPoint</vt:lpstr>
      <vt:lpstr>СПАСИБО ЗА  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75</cp:revision>
  <dcterms:created xsi:type="dcterms:W3CDTF">2014-05-11T14:15:39Z</dcterms:created>
  <dcterms:modified xsi:type="dcterms:W3CDTF">2021-04-25T16:56:14Z</dcterms:modified>
</cp:coreProperties>
</file>