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76" r:id="rId24"/>
    <p:sldId id="275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D911-F2C1-45CE-A886-4934A302D44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36E43-04A9-4DEA-A7D4-FB825030E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6E43-04A9-4DEA-A7D4-FB825030E2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OXPNFqoQg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aaJ5JqvJQ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NYUyOqSz-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000008fc-1000-4ddd-e369-6100475d60b7/19_028.sw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MNktqYgI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ru-RU" b="1" dirty="0" smtClean="0"/>
              <a:t>«Все в твоих руках»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700" b="1" dirty="0" smtClean="0">
                <a:solidFill>
                  <a:schemeClr val="tx1"/>
                </a:solidFill>
              </a:rPr>
              <a:t>Внеклассное мероприятие 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r"/>
            <a:r>
              <a:rPr lang="ru-RU" sz="1700" b="1" dirty="0" smtClean="0">
                <a:solidFill>
                  <a:schemeClr val="tx1"/>
                </a:solidFill>
              </a:rPr>
              <a:t>по профилактике ЗОЖ для 8-9 классов  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r"/>
            <a:r>
              <a:rPr lang="ru-RU" sz="1700" b="1" dirty="0" smtClean="0">
                <a:solidFill>
                  <a:schemeClr val="tx1"/>
                </a:solidFill>
              </a:rPr>
              <a:t>учитель химии и биологии  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r"/>
            <a:r>
              <a:rPr lang="ru-RU" sz="1700" b="1" dirty="0" err="1" smtClean="0">
                <a:solidFill>
                  <a:schemeClr val="tx1"/>
                </a:solidFill>
              </a:rPr>
              <a:t>Гамидова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</a:rPr>
              <a:t>Хураман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</a:rPr>
              <a:t>Саркеровна</a:t>
            </a:r>
            <a:endParaRPr lang="ru-RU" sz="17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общеобразовательное учреждение</a:t>
            </a:r>
          </a:p>
          <a:p>
            <a:r>
              <a:rPr lang="ru-RU" dirty="0" smtClean="0"/>
              <a:t>Основная общеобразовательная школа с. </a:t>
            </a:r>
            <a:r>
              <a:rPr lang="ru-RU" dirty="0" err="1" smtClean="0"/>
              <a:t>Морцы</a:t>
            </a:r>
            <a:endParaRPr lang="ru-RU" dirty="0" smtClean="0"/>
          </a:p>
          <a:p>
            <a:r>
              <a:rPr lang="ru-RU" dirty="0" smtClean="0"/>
              <a:t>Федоровского района Саратовской области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руны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руны\x_48617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835695" cy="276899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ownloads\руны\a_f27469f0_51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528" y="2420888"/>
            <a:ext cx="2951472" cy="443711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ownloads\руны\96bbcb95060e4a59dd356a4b6f937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008"/>
            <a:ext cx="5292080" cy="353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руны\76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ownloads\руны\drugs-woman-2_1834000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07761" cy="6858000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ownloads\руны\1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ownloads\руны\article-2138407-12E35E6D000005DC-544_964x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89345" cy="6858000"/>
          </a:xfrm>
          <a:prstGeom prst="rect">
            <a:avLst/>
          </a:prstGeom>
          <a:noFill/>
        </p:spPr>
      </p:pic>
      <p:pic>
        <p:nvPicPr>
          <p:cNvPr id="8" name="Picture 6" descr="C:\Users\Администратор\Downloads\руны\celebrity-meth-head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Прочтите предложения и продолжите их, выбрав правильный вариант: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разрушает вирус иммунодефицита? (иммунную систему или выделительную систему)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ли вакцина против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ВИЧ-инфекции? (нет или да)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Наркотики – это химические вещества, оказывающие воздействие на… (нервную систему или органы пищеварения)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“Наркотик” - греческое слово. Что оно означает? (одурманивающий или привлекающий)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из мировых знаменитостей стал жертвой пагубной страсти к наркотикам? (Элвис Пресли или Арнольд Шварценеггер)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836712"/>
            <a:ext cx="78488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ПОСЛЕДСТВИЯ НАРКОМАНИИ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http://www.youtube.com/watch?v=qOXPNFqoQgE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истратор\Downloads\руны\11.Bratkov,adictosalpega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3200400" cy="3200400"/>
          </a:xfrm>
          <a:prstGeom prst="rect">
            <a:avLst/>
          </a:prstGeom>
          <a:noFill/>
        </p:spPr>
      </p:pic>
      <p:pic>
        <p:nvPicPr>
          <p:cNvPr id="27650" name="Picture 2" descr="C:\Users\Администратор\Downloads\руны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175000" cy="2921000"/>
          </a:xfrm>
          <a:prstGeom prst="rect">
            <a:avLst/>
          </a:prstGeom>
          <a:noFill/>
        </p:spPr>
      </p:pic>
      <p:pic>
        <p:nvPicPr>
          <p:cNvPr id="27652" name="Picture 4" descr="C:\Users\Администратор\Downloads\руны\3431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0" y="4038600"/>
            <a:ext cx="4076700" cy="2819400"/>
          </a:xfrm>
          <a:prstGeom prst="rect">
            <a:avLst/>
          </a:prstGeom>
          <a:noFill/>
        </p:spPr>
      </p:pic>
      <p:pic>
        <p:nvPicPr>
          <p:cNvPr id="27653" name="Picture 5" descr="C:\Users\Администратор\Downloads\руны\141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82150"/>
            <a:ext cx="3995936" cy="267585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32656"/>
            <a:ext cx="62106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 попадают в организм человека при вдыхании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ядовитых паров и вызывают сильные отравления.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404664"/>
            <a:ext cx="638360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ОСЛЕДСТВИЯ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ТОКСИКОМАНИИ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http://www.youtube.com/watch?v=_aaJ5JqvJQc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Администратор\Downloads\руны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287" y="0"/>
            <a:ext cx="9222287" cy="6858000"/>
          </a:xfrm>
          <a:prstGeom prst="rect">
            <a:avLst/>
          </a:prstGeom>
          <a:noFill/>
        </p:spPr>
      </p:pic>
      <p:pic>
        <p:nvPicPr>
          <p:cNvPr id="28676" name="Picture 4" descr="C:\Users\Администратор\Downloads\руны\oralcanc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3203848" cy="3356992"/>
          </a:xfrm>
          <a:prstGeom prst="rect">
            <a:avLst/>
          </a:prstGeom>
          <a:noFill/>
        </p:spPr>
      </p:pic>
      <p:pic>
        <p:nvPicPr>
          <p:cNvPr id="28677" name="Picture 5" descr="C:\Users\Администратор\Downloads\руны\eTWde29iF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3384376" cy="2924944"/>
          </a:xfrm>
          <a:prstGeom prst="rect">
            <a:avLst/>
          </a:prstGeom>
          <a:noFill/>
        </p:spPr>
      </p:pic>
      <p:pic>
        <p:nvPicPr>
          <p:cNvPr id="28678" name="Picture 6" descr="C:\Users\Администратор\Downloads\руны\lung-canc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933057"/>
            <a:ext cx="2627784" cy="2924944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ownloads\руны\16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004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0526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табаке содержится 1200 ядовитых веществ.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дминистратор\Downloads\руны\ne-nado-miritsja-s-passivnym-kurenie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696363" cy="2492896"/>
          </a:xfrm>
          <a:prstGeom prst="rect">
            <a:avLst/>
          </a:prstGeom>
          <a:noFill/>
        </p:spPr>
      </p:pic>
      <p:pic>
        <p:nvPicPr>
          <p:cNvPr id="29699" name="Picture 3" descr="C:\Users\Администратор\Downloads\руны\67896-recepty-alkogolnyh-kokte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68616"/>
            <a:ext cx="4067944" cy="2606027"/>
          </a:xfrm>
          <a:prstGeom prst="rect">
            <a:avLst/>
          </a:prstGeom>
          <a:noFill/>
        </p:spPr>
      </p:pic>
      <p:pic>
        <p:nvPicPr>
          <p:cNvPr id="29700" name="Picture 4" descr="C:\Users\Администратор\Downloads\руны\133647128827841131-a-cz-owiek-samolubny-palenia-w-pobli-u-kobiety-ci--arn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483224" cy="31360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490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курения страдают некурящие.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55630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надо знать!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истратор\Downloads\руны\UK 2008 Health Effects death - diseased organ, 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457"/>
            <a:ext cx="2339752" cy="3322607"/>
          </a:xfrm>
          <a:prstGeom prst="rect">
            <a:avLst/>
          </a:prstGeom>
          <a:noFill/>
        </p:spPr>
      </p:pic>
      <p:pic>
        <p:nvPicPr>
          <p:cNvPr id="30723" name="Picture 3" descr="C:\Users\Администратор\Downloads\руны\1447539318_Volosatyiy-yazy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4"/>
            <a:ext cx="3096344" cy="3171825"/>
          </a:xfrm>
          <a:prstGeom prst="rect">
            <a:avLst/>
          </a:prstGeom>
          <a:noFill/>
        </p:spPr>
      </p:pic>
      <p:pic>
        <p:nvPicPr>
          <p:cNvPr id="30724" name="Picture 4" descr="C:\Users\Администратор\Downloads\руны\58524-nasvay-i-gepatit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55635"/>
            <a:ext cx="3960440" cy="2802365"/>
          </a:xfrm>
          <a:prstGeom prst="rect">
            <a:avLst/>
          </a:prstGeom>
          <a:noFill/>
        </p:spPr>
      </p:pic>
      <p:pic>
        <p:nvPicPr>
          <p:cNvPr id="30725" name="Picture 5" descr="C:\Users\Администратор\Downloads\руны\922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2852936"/>
            <a:ext cx="4788024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истратор\Downloads\руны\Ouk9Hes1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43744"/>
            <a:ext cx="85324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Дать представление о вредных привычках и их влиянии на здоровье, развитие  личности и поведение человека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сознательное отношение учащихся к своему здоровью;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активным приёмам ведения здорового образа жизни;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Пропаганда здорового образа жизни;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548680"/>
            <a:ext cx="7947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Прочтите предложения и продолжите их, выбрав правильный вариант: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слове увековечил свое имя Жак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(…….)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русских правителей запретил курение?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(Иван Грозный или царь Михаил Фёдорович)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Капля никотина убивает …(лошадь или муху)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поражается у курильщика, прежде всего? (сосуды или легкие)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Никотин - это яд, который особенно влияет на… (рост или зрение)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Игромания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это вредная привычка начинается безобидно - игровые автоматы, компьютерные игры, карты, рулетка.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Администратор\Downloads\руны\507290_html_570b45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203848" cy="2952328"/>
          </a:xfrm>
          <a:prstGeom prst="rect">
            <a:avLst/>
          </a:prstGeom>
          <a:noFill/>
        </p:spPr>
      </p:pic>
      <p:pic>
        <p:nvPicPr>
          <p:cNvPr id="33795" name="Picture 3" descr="C:\Users\Администратор\Downloads\руны\Kids-Dangerous-Internet-Blu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9688"/>
            <a:ext cx="3203848" cy="2808312"/>
          </a:xfrm>
          <a:prstGeom prst="rect">
            <a:avLst/>
          </a:prstGeom>
          <a:noFill/>
        </p:spPr>
      </p:pic>
      <p:pic>
        <p:nvPicPr>
          <p:cNvPr id="33796" name="Picture 4" descr="C:\Users\Администратор\Downloads\руны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052736"/>
            <a:ext cx="2886075" cy="2952328"/>
          </a:xfrm>
          <a:prstGeom prst="rect">
            <a:avLst/>
          </a:prstGeom>
          <a:noFill/>
        </p:spPr>
      </p:pic>
      <p:pic>
        <p:nvPicPr>
          <p:cNvPr id="33797" name="Picture 5" descr="C:\Users\Администратор\Downloads\руны\63be8754163c3bf0c11fecdf9519a0b787b954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58084"/>
            <a:ext cx="2952328" cy="2799916"/>
          </a:xfrm>
          <a:prstGeom prst="rect">
            <a:avLst/>
          </a:prstGeom>
          <a:noFill/>
        </p:spPr>
      </p:pic>
      <p:pic>
        <p:nvPicPr>
          <p:cNvPr id="33798" name="Picture 6" descr="C:\Users\Администратор\Downloads\руны\54d1dfbcea640_1423040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980728"/>
            <a:ext cx="3059832" cy="3054474"/>
          </a:xfrm>
          <a:prstGeom prst="rect">
            <a:avLst/>
          </a:prstGeom>
          <a:noFill/>
        </p:spPr>
      </p:pic>
      <p:pic>
        <p:nvPicPr>
          <p:cNvPr id="33799" name="Picture 7" descr="C:\Users\Администратор\Downloads\руны\8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77072"/>
            <a:ext cx="2664296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5509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ПОСЛЕДСТВИЯ ИГРОМАНИИ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hlinkClick r:id="rId2"/>
              </a:rPr>
              <a:t>http://www.youtube.com/watch?v=3NYUyOqSz-8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Выполните задание,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заполни пропуски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Вредные привычки и здоровье человека»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http://files.school-collection.edu.ru/dlrstore/000008fc-1000-4ddd-e369-6100475d60b7/19_028.swf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60648"/>
            <a:ext cx="856362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не стать рабом вредных привычек,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выполнять три правила: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скучать, найти себе занятие по душе;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Узнавать мир и интересных людей;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коем случае не пробовать спиртное и наркотики.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конкурс\4ef4096fdf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4876801" cy="292494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конкурс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5004048" cy="292494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конкурс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861048"/>
            <a:ext cx="532859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истратор\Downloads\руны\2ch-двач-тредшот-на-случай-важных-переговоров-15241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7300" cy="5191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91683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«Тот, кто может победить другого, - силен, тот, кто побеждает самого себя, - воистину могуществен».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истратор\Downloads\рун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</p:spPr>
      </p:pic>
      <p:pic>
        <p:nvPicPr>
          <p:cNvPr id="39939" name="Picture 3" descr="C:\Users\Администратор\Downloads\руны\bab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истратор\Downloads\руны\e0c8454713c610b3477a75ef9385e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1872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492896"/>
            <a:ext cx="31646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Ресурсы сети Интернет; 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Яндекс</a:t>
            </a:r>
            <a:r>
              <a:rPr lang="ru-RU" dirty="0" smtClean="0"/>
              <a:t> картинки</a:t>
            </a:r>
            <a:endParaRPr lang="ru-RU" sz="1600" dirty="0" smtClean="0"/>
          </a:p>
          <a:p>
            <a:pPr marL="342900" indent="-342900"/>
            <a:r>
              <a:rPr lang="ru-RU" dirty="0" smtClean="0"/>
              <a:t>3</a:t>
            </a:r>
            <a:r>
              <a:rPr lang="ru-RU" sz="1600" dirty="0" smtClean="0"/>
              <a:t>.Ютюб </a:t>
            </a:r>
            <a:r>
              <a:rPr lang="ru-RU" sz="1600" dirty="0" err="1" smtClean="0"/>
              <a:t>видеохостинг</a:t>
            </a:r>
            <a:endParaRPr lang="ru-RU" sz="1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64188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вредные привычки?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лад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491991" cy="2448272"/>
          </a:xfrm>
          <a:prstGeom prst="rect">
            <a:avLst/>
          </a:prstGeom>
        </p:spPr>
      </p:pic>
      <p:pic>
        <p:nvPicPr>
          <p:cNvPr id="4" name="Рисунок 3" descr="смотреть телевиз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92696"/>
            <a:ext cx="2880320" cy="2686050"/>
          </a:xfrm>
          <a:prstGeom prst="rect">
            <a:avLst/>
          </a:prstGeom>
        </p:spPr>
      </p:pic>
      <p:pic>
        <p:nvPicPr>
          <p:cNvPr id="5" name="Рисунок 4" descr="читать леж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84784"/>
            <a:ext cx="3168352" cy="2169790"/>
          </a:xfrm>
          <a:prstGeom prst="rect">
            <a:avLst/>
          </a:prstGeom>
        </p:spPr>
      </p:pic>
      <p:pic>
        <p:nvPicPr>
          <p:cNvPr id="6" name="Рисунок 5" descr="алкого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4267200" cy="2857500"/>
          </a:xfrm>
          <a:prstGeom prst="rect">
            <a:avLst/>
          </a:prstGeom>
        </p:spPr>
      </p:pic>
      <p:pic>
        <p:nvPicPr>
          <p:cNvPr id="7" name="Рисунок 6" descr="кур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728722"/>
            <a:ext cx="3528392" cy="2789505"/>
          </a:xfrm>
          <a:prstGeom prst="rect">
            <a:avLst/>
          </a:prstGeom>
        </p:spPr>
      </p:pic>
      <p:pic>
        <p:nvPicPr>
          <p:cNvPr id="8" name="Рисунок 7" descr="наркоти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50" y="3861048"/>
            <a:ext cx="321945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:\Users\Администратор\Downloads\руны\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333750" cy="3200400"/>
          </a:xfrm>
          <a:prstGeom prst="rect">
            <a:avLst/>
          </a:prstGeom>
          <a:noFill/>
        </p:spPr>
      </p:pic>
      <p:pic>
        <p:nvPicPr>
          <p:cNvPr id="16395" name="Picture 11" descr="C:\Users\Администратор\Downloads\руны\а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537393" cy="3024336"/>
          </a:xfrm>
          <a:prstGeom prst="rect">
            <a:avLst/>
          </a:prstGeom>
          <a:noFill/>
        </p:spPr>
      </p:pic>
      <p:pic>
        <p:nvPicPr>
          <p:cNvPr id="16396" name="Picture 12" descr="C:\Users\Администратор\Downloads\руны\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291" y="0"/>
            <a:ext cx="3153709" cy="2752328"/>
          </a:xfrm>
          <a:prstGeom prst="rect">
            <a:avLst/>
          </a:prstGeom>
          <a:noFill/>
        </p:spPr>
      </p:pic>
      <p:pic>
        <p:nvPicPr>
          <p:cNvPr id="16397" name="Picture 13" descr="C:\Users\Администратор\Downloads\руны\а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6672"/>
            <a:ext cx="3168352" cy="3024336"/>
          </a:xfrm>
          <a:prstGeom prst="rect">
            <a:avLst/>
          </a:prstGeom>
          <a:noFill/>
        </p:spPr>
      </p:pic>
      <p:pic>
        <p:nvPicPr>
          <p:cNvPr id="16398" name="Picture 14" descr="C:\Users\Администратор\Downloads\руны\а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2420888"/>
            <a:ext cx="2714625" cy="4086225"/>
          </a:xfrm>
          <a:prstGeom prst="rect">
            <a:avLst/>
          </a:prstGeom>
          <a:noFill/>
        </p:spPr>
      </p:pic>
      <p:pic>
        <p:nvPicPr>
          <p:cNvPr id="16399" name="Picture 15" descr="C:\Users\Администратор\Downloads\руны\а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05064"/>
            <a:ext cx="3622675" cy="27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ownloads\руны\за-пьян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C:\Users\Администратор\Downloads\руны\орде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5374002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ownloads\руны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547589" cy="3056384"/>
          </a:xfrm>
          <a:prstGeom prst="rect">
            <a:avLst/>
          </a:prstGeom>
          <a:noFill/>
        </p:spPr>
      </p:pic>
      <p:pic>
        <p:nvPicPr>
          <p:cNvPr id="18435" name="Picture 3" descr="C:\Users\Администратор\Downloads\руны\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72641"/>
            <a:ext cx="3240360" cy="2185359"/>
          </a:xfrm>
          <a:prstGeom prst="rect">
            <a:avLst/>
          </a:prstGeom>
          <a:noFill/>
        </p:spPr>
      </p:pic>
      <p:pic>
        <p:nvPicPr>
          <p:cNvPr id="18436" name="Picture 4" descr="C:\Users\Администратор\Downloads\руны\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8180"/>
            <a:ext cx="4034730" cy="2689820"/>
          </a:xfrm>
          <a:prstGeom prst="rect">
            <a:avLst/>
          </a:prstGeom>
          <a:noFill/>
        </p:spPr>
      </p:pic>
      <p:pic>
        <p:nvPicPr>
          <p:cNvPr id="18437" name="Picture 5" descr="C:\Users\Администратор\Downloads\руны\а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96752"/>
            <a:ext cx="4860032" cy="3645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Пьяница в семье – это горе, особенно детям.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445314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Прочтите предложения и продолжите их, выбрав правильный вариант: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“Много вина - мало... (ума или денег)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“Муж пьёт - полдома горит, жена пьёт - весь ... (дом горит)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“Хлеб на ноги ставит, а вино… (валит)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воздействие оказывает алкоголь на центральную нервную систему? (положительное или отрицательное)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 из русских поэтов принадлежат слова: “Человек пьющий ни на что не годен”? (М.Ю. Лермонтову или А.С. Пушкину)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ПОСЛЕДСТВИЯ АЛКОГОЛИЗМА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http://www.youtube.com/watch?v=0MNktqYgIdQ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ownloads\руны\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655" y="4653136"/>
            <a:ext cx="2849345" cy="1916832"/>
          </a:xfrm>
          <a:prstGeom prst="rect">
            <a:avLst/>
          </a:prstGeom>
          <a:noFill/>
        </p:spPr>
      </p:pic>
      <p:pic>
        <p:nvPicPr>
          <p:cNvPr id="20483" name="Picture 3" descr="C:\Users\Администратор\Downloads\руны\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4200"/>
            <a:ext cx="3810000" cy="5003800"/>
          </a:xfrm>
          <a:prstGeom prst="rect">
            <a:avLst/>
          </a:prstGeom>
          <a:noFill/>
        </p:spPr>
      </p:pic>
      <p:pic>
        <p:nvPicPr>
          <p:cNvPr id="20484" name="Picture 4" descr="C:\Users\Администратор\Downloads\руны\н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09728"/>
            <a:ext cx="2448272" cy="2448272"/>
          </a:xfrm>
          <a:prstGeom prst="rect">
            <a:avLst/>
          </a:prstGeom>
          <a:noFill/>
        </p:spPr>
      </p:pic>
      <p:pic>
        <p:nvPicPr>
          <p:cNvPr id="20485" name="Picture 5" descr="C:\Users\Администратор\Downloads\руны\н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764704"/>
            <a:ext cx="5391609" cy="3658592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88640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Наркомания действует своими ядами сильно и быстро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буквально с первого раза человек может стать наркоманом!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человека появляются галлюцинации, кошмары.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432</TotalTime>
  <Words>508</Words>
  <Application>Microsoft Office PowerPoint</Application>
  <PresentationFormat>Экран (4:3)</PresentationFormat>
  <Paragraphs>88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«Все в твоих руках»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в твоих руках» </dc:title>
  <dc:creator>Администратор</dc:creator>
  <cp:lastModifiedBy>RePack by SPecialiST</cp:lastModifiedBy>
  <cp:revision>62</cp:revision>
  <dcterms:created xsi:type="dcterms:W3CDTF">2016-01-25T16:33:14Z</dcterms:created>
  <dcterms:modified xsi:type="dcterms:W3CDTF">2016-02-03T17:09:42Z</dcterms:modified>
</cp:coreProperties>
</file>