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90" r:id="rId6"/>
    <p:sldId id="260" r:id="rId7"/>
    <p:sldId id="262" r:id="rId8"/>
    <p:sldId id="263" r:id="rId9"/>
    <p:sldId id="267" r:id="rId10"/>
    <p:sldId id="268" r:id="rId11"/>
    <p:sldId id="273" r:id="rId12"/>
    <p:sldId id="293" r:id="rId13"/>
    <p:sldId id="276" r:id="rId14"/>
    <p:sldId id="277" r:id="rId15"/>
    <p:sldId id="279" r:id="rId16"/>
    <p:sldId id="294" r:id="rId17"/>
    <p:sldId id="296" r:id="rId18"/>
    <p:sldId id="280" r:id="rId19"/>
    <p:sldId id="297" r:id="rId20"/>
    <p:sldId id="286" r:id="rId21"/>
    <p:sldId id="288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850" autoAdjust="0"/>
  </p:normalViewPr>
  <p:slideViewPr>
    <p:cSldViewPr>
      <p:cViewPr varScale="1">
        <p:scale>
          <a:sx n="60" d="100"/>
          <a:sy n="60" d="100"/>
        </p:scale>
        <p:origin x="-13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9601D-E884-483A-AB41-51BE40184494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8069-C36A-4DDD-85F7-9C3D1C61A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Встреча с инспектором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Уголок ПДД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Беседа: «</a:t>
            </a:r>
            <a:r>
              <a:rPr lang="ru-RU" dirty="0" err="1" smtClean="0"/>
              <a:t>Светафор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Подвижная игра «</a:t>
            </a:r>
            <a:r>
              <a:rPr lang="ru-RU" dirty="0" err="1" smtClean="0"/>
              <a:t>Светафорчик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 игра «Опасно – не опасно».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Настольная игра , изготовлена своими руками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Художественно-эстетическое</a:t>
            </a:r>
            <a:r>
              <a:rPr lang="ru-RU" baseline="0" dirty="0" smtClean="0"/>
              <a:t> развитие .Рисование .Тема : « Веселый </a:t>
            </a:r>
            <a:r>
              <a:rPr lang="ru-RU" baseline="0" dirty="0" err="1" smtClean="0"/>
              <a:t>светафор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 игра «Дорожные</a:t>
            </a:r>
            <a:r>
              <a:rPr lang="ru-RU" baseline="0" dirty="0" smtClean="0"/>
              <a:t> знаки».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 игра «Правила  дорожного движения».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Самостоятельная игровая деятельность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28069-C36A-4DDD-85F7-9C3D1C61A89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4D8E64-A383-45BA-B3AA-4E4F58B0B8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90A8351-0AAC-4A93-ACA6-BCBF0F60E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404665"/>
            <a:ext cx="10513168" cy="1656183"/>
          </a:xfrm>
        </p:spPr>
        <p:txBody>
          <a:bodyPr/>
          <a:lstStyle/>
          <a:p>
            <a:pPr algn="ctr"/>
            <a:r>
              <a:rPr lang="ru-RU" dirty="0" smtClean="0"/>
              <a:t>Проект по ПДД «Азбука дорожной безопасности».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087039_html_54f5fa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2348880"/>
            <a:ext cx="1047665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роект пдд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4851920"/>
            <a:ext cx="1143000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роект пдд 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-4635896"/>
            <a:ext cx="11430000" cy="1524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дд фото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3771800"/>
            <a:ext cx="13837716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dirty="0"/>
              <a:t> </a:t>
            </a:r>
            <a:r>
              <a:rPr lang="ru-RU" dirty="0" smtClean="0"/>
              <a:t>Работа с детьми.</a:t>
            </a:r>
            <a:endParaRPr lang="ru-RU" dirty="0"/>
          </a:p>
        </p:txBody>
      </p:sp>
      <p:pic>
        <p:nvPicPr>
          <p:cNvPr id="8194" name="Picture 2" descr="C:\Users\user\Desktop\пдд фото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2656" y="-631825"/>
            <a:ext cx="11737304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проект пдд 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4300" y="-3271838"/>
            <a:ext cx="11430000" cy="1524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user\Desktop\проект пдд 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12776" y="-3915816"/>
            <a:ext cx="15240001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дд фото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-1755576"/>
            <a:ext cx="10044608" cy="1143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дд фото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2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145" name="Picture 1" descr="C:\Users\user\Desktop\DSCN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734481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DSCN9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3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Направление проекта.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u="sng" dirty="0" smtClean="0"/>
              <a:t>Исследовательское- творческое</a:t>
            </a:r>
            <a:r>
              <a:rPr lang="ru-RU" sz="1800" dirty="0" smtClean="0"/>
              <a:t>: дети экспериментируют </a:t>
            </a:r>
            <a:endParaRPr lang="ru-RU" sz="1800" u="sng" dirty="0" smtClean="0"/>
          </a:p>
          <a:p>
            <a:pPr>
              <a:buFont typeface="Wingdings" pitchFamily="2" charset="2"/>
              <a:buChar char="v"/>
            </a:pPr>
            <a:r>
              <a:rPr lang="ru-RU" sz="1800" u="sng" dirty="0" smtClean="0"/>
              <a:t>Участники проекта </a:t>
            </a:r>
            <a:r>
              <a:rPr lang="ru-RU" sz="1800" dirty="0" smtClean="0"/>
              <a:t>: воспитатель, дети и родители средней группы.</a:t>
            </a:r>
          </a:p>
          <a:p>
            <a:pPr>
              <a:buFont typeface="Wingdings" pitchFamily="2" charset="2"/>
              <a:buChar char="v"/>
            </a:pPr>
            <a:r>
              <a:rPr lang="ru-RU" sz="1800" u="sng" dirty="0" smtClean="0"/>
              <a:t>Сроки реализации проекта </a:t>
            </a:r>
            <a:r>
              <a:rPr lang="ru-RU" sz="1800" dirty="0" smtClean="0"/>
              <a:t>: краткосрочный С 16 сентября по 30 сентября.</a:t>
            </a:r>
          </a:p>
          <a:p>
            <a:pPr>
              <a:buFont typeface="Wingdings" pitchFamily="2" charset="2"/>
              <a:buChar char="v"/>
            </a:pPr>
            <a:r>
              <a:rPr lang="ru-RU" sz="1800" u="sng" dirty="0" smtClean="0"/>
              <a:t>Руководитель проекта</a:t>
            </a:r>
            <a:r>
              <a:rPr lang="ru-RU" sz="1800" dirty="0" smtClean="0"/>
              <a:t>: Емельянова Елена Васильевна.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/>
          </a:p>
        </p:txBody>
      </p:sp>
      <p:pic>
        <p:nvPicPr>
          <p:cNvPr id="5122" name="Picture 2" descr="C:\Users\user\Desktop\DSCN9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272808" cy="6192688"/>
          </a:xfrm>
          <a:prstGeom prst="rect">
            <a:avLst/>
          </a:prstGeom>
          <a:noFill/>
        </p:spPr>
      </p:pic>
      <p:pic>
        <p:nvPicPr>
          <p:cNvPr id="3074" name="Picture 2" descr="C:\Users\user\Desktop\DSCN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72008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Полученные результаты.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Условия для организации деятельности МДОУ по охране и безопасности жизни ребенка были оценены положительно </a:t>
            </a:r>
            <a:r>
              <a:rPr lang="ru-RU" dirty="0" smtClean="0"/>
              <a:t>педагогическим </a:t>
            </a:r>
            <a:r>
              <a:rPr lang="ru-RU" dirty="0"/>
              <a:t>коллективом, </a:t>
            </a:r>
            <a:r>
              <a:rPr lang="ru-RU" dirty="0" smtClean="0"/>
              <a:t>инспектором ГИБДД </a:t>
            </a:r>
            <a:r>
              <a:rPr lang="ru-RU" dirty="0"/>
              <a:t>и </a:t>
            </a:r>
            <a:r>
              <a:rPr lang="ru-RU" dirty="0" smtClean="0"/>
              <a:t>родителями.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дд фото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0"/>
            <a:ext cx="105131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45365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Формирование элементарных представлений о правилах безопасности дорожного движения; воспитание осознанного отношения к необходимости выполнения этих правил.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1800" dirty="0" smtClean="0"/>
              <a:t>Развивать наблюдательность , умение ориентироваться в помещении и на участке детского сада , в ближайшей местности.</a:t>
            </a:r>
          </a:p>
          <a:p>
            <a:r>
              <a:rPr lang="ru-RU" sz="1800" dirty="0" smtClean="0"/>
              <a:t>Продолжать знакомить с понятиями «улица», «дорога», «перекресток», «остановка общественного транспорта» и элементарными правилами поведения на улице . Подводить детей к осознанию необходимости соблюдать правила дорожного движения.</a:t>
            </a:r>
          </a:p>
          <a:p>
            <a:r>
              <a:rPr lang="ru-RU" sz="1800" dirty="0" smtClean="0"/>
              <a:t>Уточнять знания детей о назначении светофора и работе полицейского.</a:t>
            </a:r>
          </a:p>
          <a:p>
            <a:r>
              <a:rPr lang="ru-RU" sz="1800" dirty="0" smtClean="0"/>
              <a:t>Знакомить с различными видами городского транспорта , особенностями их внешнего вида и назначения («Скорая помощь», «Пожарная», машина МЧС, «Полиция»,трамвай, троллейбус, автобус).</a:t>
            </a:r>
          </a:p>
          <a:p>
            <a:r>
              <a:rPr lang="ru-RU" sz="1800" dirty="0" smtClean="0"/>
              <a:t>Знакомить со знаками дорожного движения «Пешеходный переход», «Остановка общественного транспорта».</a:t>
            </a:r>
          </a:p>
          <a:p>
            <a:r>
              <a:rPr lang="ru-RU" sz="1900" dirty="0" smtClean="0"/>
              <a:t>ФОРМИРОВАТЬ НАВЫКИ КУЛЬТУРНОГО ПОВЕДЕНИЯ В ОБЩЕСТВЕННОМ ТРАНСПОРТЕ.</a:t>
            </a:r>
            <a:endParaRPr lang="ru-RU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307198404_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обеспечение условий для организации деятельности МДОУ по охране и безопасности жизни ребенка;</a:t>
            </a:r>
          </a:p>
          <a:p>
            <a:r>
              <a:rPr lang="ru-RU" sz="1800" dirty="0"/>
              <a:t> упрочение совместного сотрудничества МДОУ и ГИБДД по профилактике детского дорожно-транспортного травматизма;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формирование у детей правильного понимания значимости правил дорожного движения, своего места как участника дорожного движения, развитие необходимых для этого навыков и умений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ru-RU" dirty="0" smtClean="0"/>
              <a:t>Этапы проекта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ctr">
              <a:buNone/>
            </a:pPr>
            <a:r>
              <a:rPr lang="ru-RU" sz="2000" dirty="0" smtClean="0"/>
              <a:t>Первый этап (подготовительный ).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000" dirty="0" smtClean="0"/>
              <a:t>Создание информационной базы;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000" dirty="0" smtClean="0"/>
              <a:t>Подбор наглядного материала – иллюстраций , картинки с изображением дорожных знаков, светофора;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2000" dirty="0" smtClean="0"/>
              <a:t>Подбор дидактических , малоподвижных игр ; </a:t>
            </a:r>
          </a:p>
          <a:p>
            <a:pPr marL="571500" indent="-571500" algn="ctr">
              <a:buNone/>
            </a:pPr>
            <a:r>
              <a:rPr lang="ru-RU" sz="2000" dirty="0" smtClean="0"/>
              <a:t>Второй этап (работа с детьми).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оект пдд 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92696" y="-4707904"/>
            <a:ext cx="11430001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user\Desktop\проект пдд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7300" y="-4633913"/>
            <a:ext cx="11430000" cy="1524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469</TotalTime>
  <Words>344</Words>
  <Application>Microsoft Office PowerPoint</Application>
  <PresentationFormat>Экран (4:3)</PresentationFormat>
  <Paragraphs>56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Проект по ПДД «Азбука дорожной безопасности».</vt:lpstr>
      <vt:lpstr>Направление проекта.</vt:lpstr>
      <vt:lpstr>Цель проекта.</vt:lpstr>
      <vt:lpstr>Задачи проекта.</vt:lpstr>
      <vt:lpstr>Слайд 5</vt:lpstr>
      <vt:lpstr>Актуальность проекта.</vt:lpstr>
      <vt:lpstr>Этапы проекта .</vt:lpstr>
      <vt:lpstr>Слайд 8</vt:lpstr>
      <vt:lpstr>Слайд 9</vt:lpstr>
      <vt:lpstr>Слайд 10</vt:lpstr>
      <vt:lpstr>Слайд 11</vt:lpstr>
      <vt:lpstr>Слайд 12</vt:lpstr>
      <vt:lpstr>2 ЭТАП.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Полученные результаты.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ПДД «Азбука дорожной безопасности».</dc:title>
  <dc:creator>user</dc:creator>
  <cp:lastModifiedBy>user</cp:lastModifiedBy>
  <cp:revision>47</cp:revision>
  <dcterms:created xsi:type="dcterms:W3CDTF">2015-10-10T13:55:44Z</dcterms:created>
  <dcterms:modified xsi:type="dcterms:W3CDTF">2016-01-31T12:54:14Z</dcterms:modified>
</cp:coreProperties>
</file>