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42E0-7245-4B8F-A04B-72D3586C851F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A231-10C8-4BB5-8924-98894536A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source=images&amp;cd=&amp;cad=rja&amp;uact=8&amp;ved=0CAcQjRxqFQoTCM3Xr5qcuMgCFURkLAod084EeA&amp;url=http://mirpmr.ru/pdd/&amp;bvm=bv.104819420,d.bGg&amp;psig=AFQjCNElplyXviUK0x-XBdz-Xl-zzZ8k1w&amp;ust=144457736296261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ru/url?sa=i&amp;rct=j&amp;q=&amp;esrc=s&amp;source=images&amp;cd=&amp;cad=rja&amp;uact=8&amp;ved=0CAcQjRxqFQoTCKHHwvaeuMgCFQqGLAodhWEBjQ&amp;url=http://sooll20.ucoz.ru/index/my_sobljudaem_pdd/0-91&amp;psig=AFQjCNEu7X0IKUQjk9gzc085MAnccqfemA&amp;ust=144457782702736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PXPt42duMgCFUOKLAod3wMHjA&amp;url=http://mygorod.kz/?p=2622&amp;bvm=bv.104819420,d.bGg&amp;psig=AFQjCNEva0ciQRp2tP4ezH9xVpNsU6SvYQ&amp;ust=1444577508566853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PL6sZqYuMgCFQsKLAodRrMDlA&amp;url=http://danilova.ru/phpbb/viewtopic.php?f=1102&amp;t=7644026&amp;start=225&amp;bvm=bv.104819420,d.bGg&amp;psig=AFQjCNETsW5hUjJBpvzEmofZMGvRw8SdAw&amp;ust=1444576233610625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google.ru/url?sa=i&amp;rct=j&amp;q=&amp;esrc=s&amp;source=images&amp;cd=&amp;cad=rja&amp;uact=8&amp;ved=0CAcQjRxqFQoTCKmS2YSYuMgCFQoXLAodOkYGkw&amp;url=http://www.twirpx.com/file/1076128/&amp;bvm=bv.104819420,d.bGg&amp;psig=AFQjCNETsW5hUjJBpvzEmofZMGvRw8SdAw&amp;ust=1444576233610625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ru/url?sa=i&amp;rct=j&amp;q=&amp;esrc=s&amp;source=images&amp;cd=&amp;cad=rja&amp;uact=8&amp;ved=0CAcQjRxqFQoTCJzh_rGeuMgCFQEmLAodqXoPeA&amp;url=https://13orsha.schools.by/&amp;psig=AFQjCNEu7X0IKUQjk9gzc085MAnccqfemA&amp;ust=144457782702736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google.ru/url?sa=i&amp;rct=j&amp;q=&amp;esrc=s&amp;source=images&amp;cd=&amp;cad=rja&amp;uact=8&amp;ved=0CAcQjRxqFQoTCKDlwvSduMgCFQaILAodolsAig&amp;url=http://otkrytie-khv.edu.27.ru/?page=32&amp;psig=AFQjCNEu7X0IKUQjk9gzc085MAnccqfemA&amp;ust=14445778270273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M3Xr5qcuMgCFURkLAod084EeA&amp;url=http://gorod-detstva.org/&amp;bvm=bv.104819420,d.bGg&amp;psig=AFQjCNElplyXviUK0x-XBdz-Xl-zzZ8k1w&amp;ust=144457736296261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M3Xr5qcuMgCFURkLAod084EeA&amp;url=http://www.o-gonek.com/?_escaped_fragment_=pyplik/cqhu&amp;bvm=bv.104819420,d.bGg&amp;psig=AFQjCNElplyXviUK0x-XBdz-Xl-zzZ8k1w&amp;ust=144457736296261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PuDutycuMgCFUVYLAod_jgDew&amp;url=http://auto-instructors.ru/paper/miravto/2410.html&amp;bvm=bv.104819420,d.bGg&amp;psig=AFQjCNEva0ciQRp2tP4ezH9xVpNsU6SvYQ&amp;ust=144457750856685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&amp;esrc=s&amp;source=images&amp;cd=&amp;cad=rja&amp;uact=8&amp;ved=0CAcQjRxqFQoTCJzh_rGeuMgCFQEmLAodqXoPeA&amp;url=http://detki-486.ucoz.ru/&amp;psig=AFQjCNEu7X0IKUQjk9gzc085MAnccqfemA&amp;ust=144457782702736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«Азбука дорожной безопасности»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744416" cy="16337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Подготовительная группа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МДОУ «Детский сад «кораблик» № 24»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mirpmr.ru/wp-content/themes/mirpmr/images/pdd-pm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0500"/>
            <a:ext cx="22288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5202238"/>
            <a:ext cx="8820150" cy="1655762"/>
          </a:xfrm>
        </p:spPr>
        <p:txBody>
          <a:bodyPr>
            <a:normAutofit/>
          </a:bodyPr>
          <a:lstStyle/>
          <a:p>
            <a:r>
              <a:rPr lang="ru-RU" sz="2000" dirty="0"/>
              <a:t>Развлечение: «Похищение </a:t>
            </a:r>
            <a:r>
              <a:rPr lang="ru-RU" sz="2000" dirty="0" err="1"/>
              <a:t>Светофорчика</a:t>
            </a:r>
            <a:r>
              <a:rPr lang="ru-RU" sz="2000" dirty="0"/>
              <a:t>»</a:t>
            </a:r>
          </a:p>
          <a:p>
            <a:pPr>
              <a:buNone/>
            </a:pPr>
            <a:r>
              <a:rPr lang="ru-RU" sz="2000" dirty="0"/>
              <a:t>Цель: </a:t>
            </a:r>
            <a:r>
              <a:rPr lang="ru-RU" sz="2000" dirty="0" smtClean="0"/>
              <a:t>в </a:t>
            </a:r>
            <a:r>
              <a:rPr lang="ru-RU" sz="2000" dirty="0"/>
              <a:t>игровой форме закрепить о правилах дорожного движения, дорожных знаков</a:t>
            </a:r>
          </a:p>
          <a:p>
            <a:endParaRPr lang="ru-RU" dirty="0"/>
          </a:p>
        </p:txBody>
      </p:sp>
      <p:pic>
        <p:nvPicPr>
          <p:cNvPr id="5122" name="Picture 2" descr="F:\ПДД сент 2015\DSCN0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268760"/>
            <a:ext cx="4523891" cy="339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ПДД сент 2015\DSCN0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3241" y="0"/>
            <a:ext cx="457075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sooll20.ucoz.ru/2014-2015/785457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501008"/>
            <a:ext cx="1921396" cy="18637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941888"/>
            <a:ext cx="8291513" cy="1582737"/>
          </a:xfrm>
        </p:spPr>
        <p:txBody>
          <a:bodyPr>
            <a:normAutofit/>
          </a:bodyPr>
          <a:lstStyle/>
          <a:p>
            <a:r>
              <a:rPr lang="ru-RU" sz="1800" dirty="0"/>
              <a:t>Создание макета «Перекрёсток».</a:t>
            </a:r>
          </a:p>
          <a:p>
            <a:r>
              <a:rPr lang="ru-RU" sz="1800" dirty="0"/>
              <a:t>Цель: Уточнять знания детей об элементах дороги, о движении транспорта, о работе светофора.</a:t>
            </a:r>
          </a:p>
        </p:txBody>
      </p:sp>
      <p:pic>
        <p:nvPicPr>
          <p:cNvPr id="1026" name="Picture 2" descr="F:\ПДД сент 2015\Фото1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6632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ygorod.kz/wp-content/gallery/novosti/svetof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183008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3375"/>
            <a:ext cx="4941888" cy="1800225"/>
          </a:xfrm>
        </p:spPr>
        <p:txBody>
          <a:bodyPr>
            <a:noAutofit/>
          </a:bodyPr>
          <a:lstStyle/>
          <a:p>
            <a:r>
              <a:rPr lang="ru-RU" sz="1800" dirty="0"/>
              <a:t>Чтение худ. литературы: </a:t>
            </a:r>
          </a:p>
          <a:p>
            <a:r>
              <a:rPr lang="ru-RU" sz="1800" dirty="0" smtClean="0"/>
              <a:t>В. Разин «Светофор на три </a:t>
            </a:r>
            <a:r>
              <a:rPr lang="ru-RU" sz="1800" dirty="0"/>
              <a:t>окошка».</a:t>
            </a:r>
          </a:p>
          <a:p>
            <a:r>
              <a:rPr lang="ru-RU" sz="1800" dirty="0"/>
              <a:t>Стихи О. </a:t>
            </a:r>
            <a:r>
              <a:rPr lang="ru-RU" sz="1800" dirty="0" err="1" smtClean="0"/>
              <a:t>Бедарёва</a:t>
            </a:r>
            <a:r>
              <a:rPr lang="ru-RU" sz="1800" dirty="0"/>
              <a:t>.</a:t>
            </a:r>
          </a:p>
          <a:p>
            <a:r>
              <a:rPr lang="ru-RU" sz="1800" dirty="0"/>
              <a:t>В. Лебедев-Кумач «Про умных зверюшек».</a:t>
            </a:r>
          </a:p>
          <a:p>
            <a:r>
              <a:rPr lang="ru-RU" sz="1800" dirty="0"/>
              <a:t>Цель: продолжать знакомить с дорожными знаками, с ПДД.</a:t>
            </a:r>
          </a:p>
        </p:txBody>
      </p:sp>
      <p:pic>
        <p:nvPicPr>
          <p:cNvPr id="6146" name="Picture 2" descr="F:\ПДД сент 2015\Фото1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3905925" y="998732"/>
            <a:ext cx="5904657" cy="428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img-fotki.yandex.ru/get/6420/132522375.1c/0_889e3_206a3ce5_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57313">
            <a:off x="183344" y="2351400"/>
            <a:ext cx="3222987" cy="1908009"/>
          </a:xfrm>
          <a:prstGeom prst="rect">
            <a:avLst/>
          </a:prstGeom>
          <a:noFill/>
        </p:spPr>
      </p:pic>
      <p:pic>
        <p:nvPicPr>
          <p:cNvPr id="7" name="Picture 4" descr="http://cv01.twirpx.net/1076/107612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27353">
            <a:off x="2125138" y="3709070"/>
            <a:ext cx="2087686" cy="27696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47248" cy="66146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Художественно-творческая деятельность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25144"/>
            <a:ext cx="4968552" cy="1512168"/>
          </a:xfrm>
        </p:spPr>
        <p:txBody>
          <a:bodyPr>
            <a:normAutofit/>
          </a:bodyPr>
          <a:lstStyle/>
          <a:p>
            <a:r>
              <a:rPr lang="ru-RU" sz="1800" dirty="0"/>
              <a:t>Рисование «Машины в городе».</a:t>
            </a:r>
          </a:p>
          <a:p>
            <a:r>
              <a:rPr lang="ru-RU" sz="1800" dirty="0"/>
              <a:t>Цель: знакомство с городским транспортом</a:t>
            </a:r>
          </a:p>
        </p:txBody>
      </p:sp>
      <p:pic>
        <p:nvPicPr>
          <p:cNvPr id="9217" name="Picture 1" descr="F:\ПДД сент 2015\Фото12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F:\ПДД сент 2015\Фото1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content.schools.by/13orsha/library/1362567576_pd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764704"/>
            <a:ext cx="3895006" cy="262143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2488" y="5300663"/>
            <a:ext cx="8291512" cy="1401762"/>
          </a:xfrm>
        </p:spPr>
        <p:txBody>
          <a:bodyPr>
            <a:normAutofit/>
          </a:bodyPr>
          <a:lstStyle/>
          <a:p>
            <a:r>
              <a:rPr lang="ru-RU" sz="1800" dirty="0"/>
              <a:t>Инсценировка: «На лесном перекрестке».</a:t>
            </a:r>
          </a:p>
          <a:p>
            <a:r>
              <a:rPr lang="ru-RU" sz="1800" dirty="0"/>
              <a:t>Цель: закрепить представление детей о назначении светофора, о его сигналах.</a:t>
            </a:r>
          </a:p>
        </p:txBody>
      </p:sp>
      <p:pic>
        <p:nvPicPr>
          <p:cNvPr id="8193" name="Picture 1" descr="F:\ПДД сент 2015\Фото12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0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789363"/>
            <a:ext cx="4321175" cy="2808287"/>
          </a:xfrm>
        </p:spPr>
        <p:txBody>
          <a:bodyPr>
            <a:normAutofit/>
          </a:bodyPr>
          <a:lstStyle/>
          <a:p>
            <a:r>
              <a:rPr lang="ru-RU" sz="1800" dirty="0"/>
              <a:t>Настольно – печатные игры:</a:t>
            </a:r>
          </a:p>
          <a:p>
            <a:r>
              <a:rPr lang="ru-RU" sz="1800" dirty="0"/>
              <a:t>«Летит, плывёт, едет»; «Дорожные знаки»; «Дорожная азбука»; «За рулём»; «Красный, желтый, зеленый».</a:t>
            </a:r>
          </a:p>
          <a:p>
            <a:r>
              <a:rPr lang="ru-RU" sz="1800" dirty="0"/>
              <a:t>Цель: продолжать знакомить с дорожными знаками, с ПДД.</a:t>
            </a:r>
          </a:p>
          <a:p>
            <a:endParaRPr lang="ru-RU" dirty="0"/>
          </a:p>
        </p:txBody>
      </p:sp>
      <p:pic>
        <p:nvPicPr>
          <p:cNvPr id="7169" name="Picture 1" descr="F:\ПДД сент 2015\Фото12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86003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ПДД сент 2015\Фото1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09" y="354563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otkrytie-khv.edu.27.ru/files/uploads/Shkola/879103a68d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0"/>
            <a:ext cx="2232248" cy="33527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836713"/>
            <a:ext cx="8112447" cy="6021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3800" b="1" dirty="0"/>
              <a:t>Вид проекта:</a:t>
            </a:r>
            <a:endParaRPr lang="ru-RU" sz="3800" dirty="0"/>
          </a:p>
          <a:p>
            <a:pPr marL="620713">
              <a:buNone/>
            </a:pPr>
            <a:r>
              <a:rPr lang="ru-RU" sz="3800" b="1" dirty="0"/>
              <a:t> </a:t>
            </a:r>
            <a:endParaRPr lang="ru-RU" sz="3800" dirty="0"/>
          </a:p>
          <a:p>
            <a:pPr>
              <a:buNone/>
            </a:pPr>
            <a:r>
              <a:rPr lang="ru-RU" sz="3800" dirty="0"/>
              <a:t> Познавательный</a:t>
            </a:r>
            <a:r>
              <a:rPr lang="ru-RU" sz="3800" b="1" dirty="0"/>
              <a:t> </a:t>
            </a:r>
            <a:r>
              <a:rPr lang="ru-RU" sz="3800" dirty="0"/>
              <a:t>творческий.</a:t>
            </a:r>
          </a:p>
          <a:p>
            <a:endParaRPr lang="ru-RU" sz="3800" dirty="0"/>
          </a:p>
          <a:p>
            <a:endParaRPr lang="ru-RU" sz="3800" dirty="0" smtClean="0"/>
          </a:p>
          <a:p>
            <a:endParaRPr lang="ru-RU" sz="3800" dirty="0"/>
          </a:p>
          <a:p>
            <a:r>
              <a:rPr lang="ru-RU" sz="3800" b="1" dirty="0"/>
              <a:t>Участники проекта:</a:t>
            </a:r>
            <a:endParaRPr lang="ru-RU" sz="3800" dirty="0"/>
          </a:p>
          <a:p>
            <a:endParaRPr lang="ru-RU" sz="3800" dirty="0"/>
          </a:p>
          <a:p>
            <a:pPr>
              <a:buNone/>
            </a:pPr>
            <a:r>
              <a:rPr lang="ru-RU" sz="3800" dirty="0"/>
              <a:t> Дети, родители, воспитатели подготовительной группы.</a:t>
            </a:r>
          </a:p>
          <a:p>
            <a:pPr>
              <a:buNone/>
            </a:pPr>
            <a:r>
              <a:rPr lang="ru-RU" sz="3800" dirty="0"/>
              <a:t> </a:t>
            </a:r>
          </a:p>
          <a:p>
            <a:endParaRPr lang="ru-RU" sz="3800" dirty="0"/>
          </a:p>
          <a:p>
            <a:endParaRPr lang="ru-RU" sz="3800" dirty="0"/>
          </a:p>
          <a:p>
            <a:r>
              <a:rPr lang="ru-RU" sz="3800" b="1" dirty="0"/>
              <a:t>Сроки реализации проекта:</a:t>
            </a:r>
            <a:endParaRPr lang="ru-RU" sz="3800" dirty="0"/>
          </a:p>
          <a:p>
            <a:endParaRPr lang="ru-RU" sz="3800" dirty="0"/>
          </a:p>
          <a:p>
            <a:pPr>
              <a:buNone/>
            </a:pPr>
            <a:r>
              <a:rPr lang="ru-RU" sz="3800" dirty="0"/>
              <a:t>  16.09.2015 – 30.09.2015 г.</a:t>
            </a:r>
          </a:p>
          <a:p>
            <a:endParaRPr lang="ru-RU" sz="3800" dirty="0"/>
          </a:p>
          <a:p>
            <a:pPr>
              <a:buNone/>
            </a:pPr>
            <a:r>
              <a:rPr lang="ru-RU" sz="3800" dirty="0"/>
              <a:t> </a:t>
            </a:r>
          </a:p>
          <a:p>
            <a:r>
              <a:rPr lang="ru-RU" sz="3800" b="1" dirty="0"/>
              <a:t>Руководители проекта:</a:t>
            </a:r>
            <a:endParaRPr lang="ru-RU" sz="3800" dirty="0"/>
          </a:p>
          <a:p>
            <a:endParaRPr lang="ru-RU" sz="3800" dirty="0"/>
          </a:p>
          <a:p>
            <a:pPr>
              <a:buNone/>
            </a:pPr>
            <a:r>
              <a:rPr lang="ru-RU" sz="3800" dirty="0"/>
              <a:t> Воспитатели Арутюнян С. Ю., Логинова И. Л</a:t>
            </a:r>
          </a:p>
          <a:p>
            <a:pPr>
              <a:buNone/>
            </a:pPr>
            <a:r>
              <a:rPr lang="ru-RU" sz="38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1505" name="Picture 1" descr="F:\ПДД сент 2015\Фото1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501008"/>
            <a:ext cx="3984443" cy="29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F:\ПДД сент 2015\Фото12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-99392"/>
            <a:ext cx="4032448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6632"/>
            <a:ext cx="7906072" cy="4409331"/>
          </a:xfrm>
        </p:spPr>
        <p:txBody>
          <a:bodyPr>
            <a:normAutofit/>
          </a:bodyPr>
          <a:lstStyle/>
          <a:p>
            <a:r>
              <a:rPr lang="ru-RU" sz="1800" b="1" dirty="0"/>
              <a:t>Актуальность проекта:</a:t>
            </a:r>
            <a:endParaRPr lang="ru-RU" sz="1800" dirty="0"/>
          </a:p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800" dirty="0"/>
              <a:t>Перед обществом встаёт вопрос: «Как сделать так, чтобы улицы и дороги стали безопасными для наших детей?» Только нашими усилиями, используя знания, терпение, можно научить детей навыкам безопасного общения со сложным миром дорог. Поэтому важным стал поиск новых интересных форм работы с детьми и родителями.</a:t>
            </a:r>
          </a:p>
          <a:p>
            <a:endParaRPr lang="ru-RU" dirty="0"/>
          </a:p>
        </p:txBody>
      </p:sp>
      <p:pic>
        <p:nvPicPr>
          <p:cNvPr id="20481" name="Picture 1" descr="F:\Фото0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844824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ttp://gorod-detstva.org/attachments/Image/p141_c09-3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60848"/>
            <a:ext cx="23812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/>
              <a:t>Цель проекта: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/>
              <a:t>Создание в группе максимально эффективных условий для организации работы по формированию у детей навыков правильного поведения на дороге.</a:t>
            </a:r>
          </a:p>
          <a:p>
            <a:r>
              <a:rPr lang="ru-RU" sz="1800" b="1" dirty="0"/>
              <a:t>Задачи:</a:t>
            </a:r>
            <a:endParaRPr lang="ru-RU" sz="1800" dirty="0"/>
          </a:p>
          <a:p>
            <a:pPr lvl="0">
              <a:buNone/>
            </a:pPr>
            <a:r>
              <a:rPr lang="ru-RU" sz="1800" dirty="0" smtClean="0"/>
              <a:t>- Создание </a:t>
            </a:r>
            <a:r>
              <a:rPr lang="ru-RU" sz="1800" dirty="0"/>
              <a:t>предметно – развивающей среды</a:t>
            </a:r>
            <a:r>
              <a:rPr lang="ru-RU" sz="1800" b="1" dirty="0"/>
              <a:t>.</a:t>
            </a:r>
            <a:endParaRPr lang="ru-RU" sz="1800" dirty="0"/>
          </a:p>
          <a:p>
            <a:pPr lvl="0">
              <a:buNone/>
            </a:pPr>
            <a:r>
              <a:rPr lang="ru-RU" sz="1800" dirty="0" smtClean="0"/>
              <a:t>- Организация </a:t>
            </a:r>
            <a:r>
              <a:rPr lang="ru-RU" sz="1800" dirty="0"/>
              <a:t>прогулок, занятий, игр, бесед</a:t>
            </a:r>
          </a:p>
          <a:p>
            <a:pPr lvl="0">
              <a:buNone/>
            </a:pPr>
            <a:r>
              <a:rPr lang="ru-RU" sz="1800" dirty="0" smtClean="0"/>
              <a:t>- Повышение </a:t>
            </a:r>
            <a:r>
              <a:rPr lang="ru-RU" sz="1800" dirty="0"/>
              <a:t>компетентности родителей по вопросам касающихся ПДД.</a:t>
            </a:r>
          </a:p>
          <a:p>
            <a:endParaRPr lang="ru-RU" dirty="0"/>
          </a:p>
        </p:txBody>
      </p:sp>
      <p:pic>
        <p:nvPicPr>
          <p:cNvPr id="19457" name="Picture 1" descr="F:\ПДД сент 2015\DSCN0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420888"/>
            <a:ext cx="5842457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http://static.wixstatic.com/media/5e8227_78362f8d87d6404d9e744c13f3e4c085.gif_2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543425"/>
            <a:ext cx="1895475" cy="23145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661025"/>
            <a:ext cx="8434388" cy="8255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Беседы : </a:t>
            </a:r>
            <a:r>
              <a:rPr lang="ru-RU" sz="1800" dirty="0"/>
              <a:t>«Улица города», «Я перехожу дорогу», «Безопасность на дороге».</a:t>
            </a:r>
          </a:p>
          <a:p>
            <a:r>
              <a:rPr lang="ru-RU" sz="1800" dirty="0"/>
              <a:t>Цель: закрепить знания детей о ПДД. </a:t>
            </a:r>
          </a:p>
        </p:txBody>
      </p:sp>
      <p:pic>
        <p:nvPicPr>
          <p:cNvPr id="2050" name="Picture 2" descr="F:\ПДД сент 2015\Фото12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g-fotki.yandex.ru/get/6619/28648127.26/0_812dd_f8ef2ab8_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1628800"/>
            <a:ext cx="1975495" cy="34902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229200"/>
            <a:ext cx="8075240" cy="1628800"/>
          </a:xfrm>
        </p:spPr>
        <p:txBody>
          <a:bodyPr/>
          <a:lstStyle/>
          <a:p>
            <a:r>
              <a:rPr lang="ru-RU" sz="1800" dirty="0"/>
              <a:t>Сюжетно – ролевые игры: «Инспектор ДПС», «Автошкола».</a:t>
            </a:r>
          </a:p>
          <a:p>
            <a:r>
              <a:rPr lang="ru-RU" sz="1800" dirty="0"/>
              <a:t>Цель: закрепить правила перехода через дорогу с регулировщиком, обобщить знания детей.</a:t>
            </a:r>
          </a:p>
          <a:p>
            <a:endParaRPr lang="ru-RU" dirty="0"/>
          </a:p>
        </p:txBody>
      </p:sp>
      <p:pic>
        <p:nvPicPr>
          <p:cNvPr id="3074" name="Picture 2" descr="F:\ПДД сент 2015\Фото12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ПДД сент 2015\Фото12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49289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://detki-486.ucoz.ru/_nw/0/3176173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332656"/>
            <a:ext cx="2803798" cy="202923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Подвижные игры по ПДД: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Подвижная игра «Где мы были, мы не скажем, на чём ехали, покажем»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(малой подвижности)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к игре: Играющие делятся на команды.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игры: Каждая команда решает, какое транспортное средство будет изображать (троллейбус, карету, теплоход, паровоз, вертолёт). Представление транспортного средства должно проходить без комментария. Команда соперника отгадывает задуманное.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можно усложнить, предложив команде конкретный вид транспорта.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носку.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1\Desktop\school231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612151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9088" y="260350"/>
            <a:ext cx="8824912" cy="3673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Подвижная игра «Передай жезл»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(малой подвижности)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к игре: Играющие выстраиваются в круг.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Атрибуты: Жезл регулировщика; Магнитофон.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игры: Жезл регулировщика передаётся игроку слева. Обязательное условие: принимать жезл правой рукой, переложить в левую и передать другому участнику. Передача идёт под музыку. Как только музыка прерывается, тот, у кого оказывается жезл, поднимает его вверх и называет любое правило дорожного движения (или дорожный знак) 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Замешкавшийся или неверно назвавший дорожный знак выбывает из игры. Побеждает последний оставшийся игрок.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C:\Users\1\Desktop\ig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212976"/>
            <a:ext cx="4392488" cy="302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\Desktop\760274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212976"/>
            <a:ext cx="4048602" cy="304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85584" cy="7829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Непосредственно - образовательная деятельность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149080"/>
            <a:ext cx="4860032" cy="11247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«Правила </a:t>
            </a:r>
            <a:r>
              <a:rPr lang="ru-RU" sz="1800" b="1" dirty="0"/>
              <a:t>дорожного движения</a:t>
            </a:r>
            <a:r>
              <a:rPr lang="ru-RU" sz="1800" b="1" dirty="0" smtClean="0"/>
              <a:t>»</a:t>
            </a:r>
            <a:r>
              <a:rPr lang="ru-RU" sz="1800" b="1" dirty="0"/>
              <a:t> </a:t>
            </a:r>
          </a:p>
          <a:p>
            <a:r>
              <a:rPr lang="ru-RU" sz="1800" dirty="0" smtClean="0"/>
              <a:t>Цель</a:t>
            </a:r>
            <a:r>
              <a:rPr lang="ru-RU" sz="1800" dirty="0"/>
              <a:t>: Выяснить готовность ребёнка к правильным действиям в сложившейся ситуации на дороге, улице</a:t>
            </a:r>
          </a:p>
        </p:txBody>
      </p:sp>
      <p:pic>
        <p:nvPicPr>
          <p:cNvPr id="4098" name="Picture 2" descr="F:\ПДД сент 2015\Фото1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060848"/>
            <a:ext cx="4313512" cy="323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54452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«Безопасное поведение на дороге»</a:t>
            </a:r>
            <a:r>
              <a:rPr lang="ru-RU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Цель: закрепить правила перехода через дорогу с регулировщиком, обобщить знания детей.</a:t>
            </a:r>
            <a:endParaRPr lang="ru-RU" sz="1600" dirty="0"/>
          </a:p>
        </p:txBody>
      </p:sp>
      <p:pic>
        <p:nvPicPr>
          <p:cNvPr id="4099" name="Picture 3" descr="F:\ПДД сент 2015\Фото12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620688"/>
            <a:ext cx="4673552" cy="350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Проект    «Азбука дорожной безопасности»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Подвижные игры по ПДД:</vt:lpstr>
      <vt:lpstr>Презентация PowerPoint</vt:lpstr>
      <vt:lpstr>Непосредственно - образовательная деятельность</vt:lpstr>
      <vt:lpstr>Презентация PowerPoint</vt:lpstr>
      <vt:lpstr>Презентация PowerPoint</vt:lpstr>
      <vt:lpstr>Презентация PowerPoint</vt:lpstr>
      <vt:lpstr>Художественно-творческая деятельность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  «Азбука дорожной безопасности»</dc:title>
  <dc:creator>полина и аня</dc:creator>
  <cp:lastModifiedBy>Альбина</cp:lastModifiedBy>
  <cp:revision>15</cp:revision>
  <dcterms:created xsi:type="dcterms:W3CDTF">2015-10-10T14:23:38Z</dcterms:created>
  <dcterms:modified xsi:type="dcterms:W3CDTF">2016-01-26T10:52:58Z</dcterms:modified>
</cp:coreProperties>
</file>