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5" r:id="rId12"/>
    <p:sldId id="264" r:id="rId13"/>
    <p:sldId id="267" r:id="rId14"/>
    <p:sldId id="275" r:id="rId15"/>
    <p:sldId id="268" r:id="rId16"/>
    <p:sldId id="270" r:id="rId17"/>
    <p:sldId id="271" r:id="rId18"/>
    <p:sldId id="277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07C371-27B3-4BF0-B3DD-3469DC411F3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A1EB8E-580D-401C-93E8-39B8FCC8BA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012/80910951.13/0_68c5d_5f912008_XL" TargetMode="External"/><Relationship Id="rId2" Type="http://schemas.openxmlformats.org/officeDocument/2006/relationships/hyperlink" Target="http://im3-tub-ru.yandex.net/i?id=215629433-14-72&amp;n=2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motivators.org.ua/d/demotivators.org.ua-156369-3.jpg" TargetMode="External"/><Relationship Id="rId2" Type="http://schemas.openxmlformats.org/officeDocument/2006/relationships/hyperlink" Target="http://im6-tub-ru.yandex.net/i?id=8145140-60-72&amp;n=2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Муниципальное  бюджетное общеобразовательное учреждение «Средняя общеобразовательная школа №2  имени Героя Советского Союза В.Д.Ревякина р.п. Самойловка Самойловского района Саратовской области»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929618" cy="435294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«Предупреждение пивного алкоголизма»</a:t>
            </a:r>
            <a:endParaRPr lang="ru-RU" sz="4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3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3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3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3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</a:p>
          <a:p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Автор: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                                                         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воспитатель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                                                         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Полковниченко </a:t>
            </a:r>
            <a:endParaRPr lang="en-US" sz="3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</a:t>
            </a:r>
            <a:r>
              <a:rPr lang="ru-RU" sz="3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инаида</a:t>
            </a:r>
            <a:r>
              <a:rPr lang="ru-RU" sz="3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икторовна</a:t>
            </a:r>
            <a:endParaRPr lang="ru-RU" sz="3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85729"/>
            <a:ext cx="77867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pic>
        <p:nvPicPr>
          <p:cNvPr id="5" name="Picture 2" descr="C:\Documents and Settings\Admin\Мои документы\Загрузки\kozel_bl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428868"/>
            <a:ext cx="2547942" cy="2547942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8 бут пива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214554"/>
            <a:ext cx="2547933" cy="169986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Причины употребления пива подростками: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500990" cy="392909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1)в раннем возрасте недостаточен уровень самоконтроля, система ценностей неразвита;</a:t>
            </a:r>
          </a:p>
          <a:p>
            <a:pPr marL="514350" indent="-514350"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2) влияние подростков-ровесников;</a:t>
            </a:r>
          </a:p>
          <a:p>
            <a:pPr marL="514350" indent="-514350"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3) родители употребляют пиво в присутствии детей.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501122" cy="12858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Чем вредно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употребление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пива: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501122" cy="464347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1)приводит к  миокарду сердца, поражению почек, нарушению обмена веществ – ожирению. </a:t>
            </a:r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2)повышает риск развития рака толстой кишки. </a:t>
            </a:r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 оказывает вредное воздействие на половые железы мужчин и женщин и</a:t>
            </a:r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вызывает снижение половой </a:t>
            </a:r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потенции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  <p:pic>
        <p:nvPicPr>
          <p:cNvPr id="10241" name="Picture 1" descr="C:\Documents and Settings\Admin\Мои документы\мальчик с пивом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1495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01122" cy="135732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Синдром «пивного сердца»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286808" cy="514353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л. пива - 300-500 </a:t>
            </a:r>
            <a:r>
              <a:rPr lang="ru-RU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килокалорий. 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Пиво быстро всасывается в организм, переполняет кровеносное русло, в результате возникает варикозное расширение вен и расширение границ сердца. 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Сердце провисает, становится дряблым, теряет свою роль живого мотора.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1"/>
            <a:ext cx="8501122" cy="114300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Вред пива для кормящей матери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785926"/>
            <a:ext cx="7429552" cy="2357454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малыша возможно развитие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эпилепсии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Admin\Мои документы\девушки с пив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643446"/>
            <a:ext cx="2000264" cy="17275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57163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Вред пива для будущей матери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72494" cy="378621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Употребление пива во время беременности может привести к возникновению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уродства плода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развитию у будущего ребёнка наследственной склонности к употреблению алкоголя.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025" name="Picture 1" descr="C:\Documents and Settings\Admin\Мои документы\беременная с пивом 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857760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78581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Вред пива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(продолжение)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6700862" cy="4357718"/>
          </a:xfrm>
        </p:spPr>
        <p:txBody>
          <a:bodyPr>
            <a:normAutofit fontScale="92500"/>
          </a:bodyPr>
          <a:lstStyle/>
          <a:p>
            <a:pPr algn="l"/>
            <a:r>
              <a:rPr lang="ru-RU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Алкоголь </a:t>
            </a:r>
            <a:r>
              <a:rPr lang="ru-RU" sz="3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повреждает</a:t>
            </a:r>
            <a:r>
              <a:rPr lang="ru-RU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подростковом возрасте г</a:t>
            </a:r>
            <a:r>
              <a:rPr lang="ru-RU" sz="3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оловной мозг,</a:t>
            </a:r>
            <a:r>
              <a:rPr lang="ru-RU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первую очередь структуры, отвечающие за функции памяти</a:t>
            </a: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Пиво – наиболее доступный напиток для начала алкоголепотребления и втягивания в него.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Реклама пива не должна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86742" cy="3500462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распространяться на первой и последних полосах газет, а также на обложках журналов; распространяться в детских, учебных, медицинских, культовых организациях и учреждениях, а также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ближе 100 м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них.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 вместо заключения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86874" cy="5429288"/>
          </a:xfrm>
        </p:spPr>
        <p:txBody>
          <a:bodyPr>
            <a:normAutofit lnSpcReduction="10000"/>
          </a:bodyPr>
          <a:lstStyle/>
          <a:p>
            <a:pPr algn="l"/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Заблуждение первое. </a:t>
            </a: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Алкоголь снимает напряжение.</a:t>
            </a:r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Действие алкоголя заканчивается, а напряжение остаётся.</a:t>
            </a:r>
          </a:p>
          <a:p>
            <a:pPr algn="l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Заблуждение второе.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Употребление алкоголя необходимо для веселья</a:t>
            </a:r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смену возбуждению приходят угнетение, общая разбитость, головная боль.</a:t>
            </a:r>
          </a:p>
          <a:p>
            <a:pPr algn="l"/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57166"/>
            <a:ext cx="8458200" cy="192882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вместо заключения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(Продолжение)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643050"/>
            <a:ext cx="8458200" cy="5000660"/>
          </a:xfrm>
        </p:spPr>
        <p:txBody>
          <a:bodyPr>
            <a:normAutofit fontScale="62500" lnSpcReduction="20000"/>
          </a:bodyPr>
          <a:lstStyle/>
          <a:p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Заблуждение третье</a:t>
            </a:r>
            <a:r>
              <a:rPr lang="ru-RU" sz="5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5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1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Алкоголь согревает, особенно в холодном климате.</a:t>
            </a:r>
            <a:endParaRPr lang="ru-RU" sz="5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Температура организма снижается,  кожные покровы расширены, охлаждение идёт быстрее. При такой ситуации может даже наступить смерть от переохлаждения организма.</a:t>
            </a:r>
          </a:p>
          <a:p>
            <a:r>
              <a:rPr lang="ru-RU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sz="5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/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Интернет-ресурсы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285860"/>
            <a:ext cx="7643866" cy="528641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Слайд №1-</a:t>
            </a:r>
            <a:r>
              <a:rPr lang="en-US" sz="1800" dirty="0" smtClean="0">
                <a:solidFill>
                  <a:schemeClr val="tx1"/>
                </a:solidFill>
              </a:rPr>
              <a:t>http://alkogol.podnesi.ru/saharniy-lev/alkogol-i-slaboalkogolnie-napitki/pivo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№2: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http://im3-tub-ru.yandex.net/i?id=215629433-14-72&amp;n=21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№ 3: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http://im4-tub-ru.yandex.net/i?id=152912731-58-72&amp;n=21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Слайд №4: 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http://img-fotki.yandex.ru/get/5012/80910951.13/0_68c5d_5f912008_XL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   Слайд № 5:  </a:t>
            </a:r>
            <a:r>
              <a:rPr lang="en-US" sz="1800" dirty="0" smtClean="0">
                <a:solidFill>
                  <a:schemeClr val="tx1"/>
                </a:solidFill>
              </a:rPr>
              <a:t>http://img-fotki.yandex.ru/get/5012/80910951.13/0_68c5d_5f912008_XL</a:t>
            </a:r>
            <a:r>
              <a:rPr lang="ru-RU" sz="1800" dirty="0" smtClean="0">
                <a:solidFill>
                  <a:schemeClr val="tx1"/>
                </a:solidFill>
              </a:rPr>
              <a:t>слайде № 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Слайд№6:</a:t>
            </a:r>
            <a:r>
              <a:rPr lang="en-US" sz="1800" dirty="0" smtClean="0">
                <a:solidFill>
                  <a:schemeClr val="tx1"/>
                </a:solidFill>
              </a:rPr>
              <a:t>http://crazymama.ru/images/forumgallary/s3223.jpeg</a:t>
            </a:r>
            <a:r>
              <a:rPr lang="ru-RU" sz="18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http://www.xoxma.ru/2008/03/31/deti_i_pivo_14_foto.html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Слайд №7-Портрет Г.Онищенко : </a:t>
            </a:r>
            <a:r>
              <a:rPr lang="en-US" sz="1800" dirty="0" smtClean="0">
                <a:solidFill>
                  <a:schemeClr val="tx1"/>
                </a:solidFill>
              </a:rPr>
              <a:t>mages.yandex.ru/</a:t>
            </a:r>
            <a:r>
              <a:rPr lang="en-US" sz="1800" dirty="0" err="1" smtClean="0">
                <a:solidFill>
                  <a:schemeClr val="tx1"/>
                </a:solidFill>
              </a:rPr>
              <a:t>yandsearch?text</a:t>
            </a:r>
            <a:r>
              <a:rPr lang="en-US" sz="1800" dirty="0" smtClean="0">
                <a:solidFill>
                  <a:schemeClr val="tx1"/>
                </a:solidFill>
              </a:rPr>
              <a:t>=</a:t>
            </a:r>
            <a:r>
              <a:rPr lang="ru-RU" sz="1800" dirty="0" smtClean="0">
                <a:solidFill>
                  <a:schemeClr val="tx1"/>
                </a:solidFill>
              </a:rPr>
              <a:t>портрет Онищенко Г.&amp;</a:t>
            </a:r>
            <a:r>
              <a:rPr lang="en-US" sz="1800" dirty="0" err="1" smtClean="0">
                <a:solidFill>
                  <a:schemeClr val="tx1"/>
                </a:solidFill>
              </a:rPr>
              <a:t>img_url</a:t>
            </a:r>
            <a:r>
              <a:rPr lang="en-US" sz="1800" dirty="0" smtClean="0">
                <a:solidFill>
                  <a:schemeClr val="tx1"/>
                </a:solidFill>
              </a:rPr>
              <a:t>=http%3A%2F%2Fnews.yottos.ru%2FParserData%2FImages%2F9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Слайд № 8:Девушки с пивом :</a:t>
            </a:r>
            <a:r>
              <a:rPr lang="en-US" sz="1800" dirty="0" smtClean="0">
                <a:solidFill>
                  <a:schemeClr val="tx1"/>
                </a:solidFill>
              </a:rPr>
              <a:t>http://time.tom.ru/wordpress/?p=1936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http://forum.sevastopol.info/viewtopic.php?p=10312025&amp;sid=bf4d451d4fafb32e1a0151e17287673f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3"/>
            <a:ext cx="8643998" cy="1000131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Значение слова«алкоголь»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286808" cy="364333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Слово «алкоголь»  арабского происхождения. Означает что-то «эфирное».Содержание алкоголя в пиве -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0 до 10% и более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Среднее содержание алкоголя в пиве –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3,5%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 западной статистике –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5%. </a:t>
            </a:r>
          </a:p>
          <a:p>
            <a:endParaRPr lang="ru-RU" dirty="0"/>
          </a:p>
        </p:txBody>
      </p:sp>
      <p:pic>
        <p:nvPicPr>
          <p:cNvPr id="4" name="Picture 4" descr="C:\Documents and Settings\Admin\Мои документы\пив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5072074"/>
            <a:ext cx="1809763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Интернет-ресурсы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001056" cy="107157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Слайд №11: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hlinkClick r:id="rId2"/>
              </a:rPr>
              <a:t>http://im6-tub-ru.yandex.net/i?id=8145140-60-72&amp;n=21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Слайд №13: 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http://demotivators.org.ua/d/demotivators.org.ua-156369-3.jpg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Слайд №14: </a:t>
            </a:r>
            <a:r>
              <a:rPr lang="en-US" sz="1800" dirty="0" smtClean="0">
                <a:solidFill>
                  <a:schemeClr val="tx1"/>
                </a:solidFill>
              </a:rPr>
              <a:t>http://im0-tub-ru.yandex.net/i?id=54433314-04-72&amp;n=21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357453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Медики разных стран пришли к неожиданному выводу: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929618" cy="250033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употреблении пива в сравнении с другими алкогольными напитками хронический алкоголизм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развивается в 3-4 раза быстрее.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C:\Documents and Settings\Admin\Мои документы\чёкнутая мам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857760"/>
            <a:ext cx="2514603" cy="17145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0013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Сравнение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714488"/>
            <a:ext cx="7572428" cy="392431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8 бутылок пива = 1 бутылка водки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сравнени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85992"/>
            <a:ext cx="4214843" cy="16155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Что такое спирт?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643866" cy="3071834"/>
          </a:xfrm>
        </p:spPr>
        <p:txBody>
          <a:bodyPr/>
          <a:lstStyle/>
          <a:p>
            <a:pPr algn="l"/>
            <a:r>
              <a:rPr lang="ru-RU" sz="3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Спирт - сильный яд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который:</a:t>
            </a:r>
          </a:p>
          <a:p>
            <a:pPr marL="514350" indent="-514350" algn="l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оказывает опьяняющее действие;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2)вызывает зависимость; </a:t>
            </a:r>
          </a:p>
          <a:p>
            <a:pPr marL="514350" indent="-514350"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3)оказывает разрушительное воздействие на организм.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Documents and Settings\Admin\Мои документы\подростки с пив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3362" y="4572008"/>
            <a:ext cx="2058369" cy="13700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Задумайтесь!!!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171451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Смертельная доза для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подростка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- 50-100г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спирта.</a:t>
            </a:r>
          </a:p>
          <a:p>
            <a:pPr algn="l"/>
            <a:endParaRPr lang="ru-RU" sz="3200" dirty="0"/>
          </a:p>
        </p:txBody>
      </p:sp>
      <p:pic>
        <p:nvPicPr>
          <p:cNvPr id="4" name="Picture 3" descr="C:\Documents and Settings\Admin\Мои документы\ребёнок с пивом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857628"/>
            <a:ext cx="2928959" cy="2186955"/>
          </a:xfrm>
          <a:prstGeom prst="rect">
            <a:avLst/>
          </a:prstGeom>
          <a:noFill/>
        </p:spPr>
      </p:pic>
      <p:pic>
        <p:nvPicPr>
          <p:cNvPr id="15362" name="Picture 2" descr="http://im5-tub-ru.yandex.net/i?id=320289794-1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929066"/>
            <a:ext cx="2558895" cy="19288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Г.Онищенко: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2214554"/>
            <a:ext cx="6000792" cy="257176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«Не СПИД, не туберкулёз погубят Россию, а пивной алкоголизм среди юного поколения». </a:t>
            </a:r>
          </a:p>
          <a:p>
            <a:endParaRPr lang="ru-RU" dirty="0"/>
          </a:p>
        </p:txBody>
      </p:sp>
      <p:pic>
        <p:nvPicPr>
          <p:cNvPr id="9218" name="Picture 2" descr="http://im2-tub-ru.yandex.net/i?id=431218438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1971675" cy="1428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928802"/>
            <a:ext cx="1714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Главный санитарный врач России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Статистика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Москве около 60% молодёжи страдает так называемым пивным алкоголизмом.</a:t>
            </a:r>
          </a:p>
          <a:p>
            <a:endParaRPr lang="ru-RU" dirty="0"/>
          </a:p>
        </p:txBody>
      </p:sp>
      <p:pic>
        <p:nvPicPr>
          <p:cNvPr id="14338" name="Picture 2" descr="http://im0-tub-ru.yandex.net/i?id=643081278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31" y="1643050"/>
            <a:ext cx="2667005" cy="2000254"/>
          </a:xfrm>
          <a:prstGeom prst="rect">
            <a:avLst/>
          </a:prstGeom>
          <a:noFill/>
        </p:spPr>
      </p:pic>
      <p:pic>
        <p:nvPicPr>
          <p:cNvPr id="14340" name="Picture 4" descr="http://im3-tub-ru.yandex.net/i?id=336626053-5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571612"/>
            <a:ext cx="2446037" cy="21431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Федеральный Закон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643050"/>
            <a:ext cx="7500990" cy="4214842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«Об ограничении розничной продажи и потребления (распития) пива и напитков, изготовленных на его основе» вступил в силу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апреля 2006г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  согласно которому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допускается распитие пива в любых общественных местах.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637</Words>
  <Application>Microsoft Office PowerPoint</Application>
  <PresentationFormat>Экран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Муниципальное  бюджетное общеобразовательное учреждение «Средняя общеобразовательная школа №2  имени Героя Советского Союза В.Д.Ревякина р.п. Самойловка Самойловского района Саратовской области»</vt:lpstr>
      <vt:lpstr>   Значение слова«алкоголь»</vt:lpstr>
      <vt:lpstr>Медики разных стран пришли к неожиданному выводу:</vt:lpstr>
      <vt:lpstr>Сравнение</vt:lpstr>
      <vt:lpstr>Что такое спирт?</vt:lpstr>
      <vt:lpstr>Задумайтесь!!!</vt:lpstr>
      <vt:lpstr>                  Г.Онищенко:</vt:lpstr>
      <vt:lpstr>Статистика</vt:lpstr>
      <vt:lpstr>Федеральный Закон</vt:lpstr>
      <vt:lpstr>Причины употребления пива подростками: </vt:lpstr>
      <vt:lpstr>Чем вредно употребление   пива:</vt:lpstr>
      <vt:lpstr>Синдром «пивного сердца» </vt:lpstr>
      <vt:lpstr>Вред пива для кормящей матери</vt:lpstr>
      <vt:lpstr>Вред пива для будущей матери</vt:lpstr>
      <vt:lpstr>Вред пива (продолжение)</vt:lpstr>
      <vt:lpstr>Реклама пива не должна</vt:lpstr>
      <vt:lpstr> вместо заключения</vt:lpstr>
      <vt:lpstr>вместо заключения (Продолжение) </vt:lpstr>
      <vt:lpstr>Интернет-ресурсы</vt:lpstr>
      <vt:lpstr>Интернет-ресурсы: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«Предупреждение пивного алкоголизма»   </dc:title>
  <dc:creator>Admin</dc:creator>
  <cp:lastModifiedBy>Admin</cp:lastModifiedBy>
  <cp:revision>23</cp:revision>
  <dcterms:created xsi:type="dcterms:W3CDTF">2013-02-18T16:13:28Z</dcterms:created>
  <dcterms:modified xsi:type="dcterms:W3CDTF">2016-02-02T12:23:41Z</dcterms:modified>
</cp:coreProperties>
</file>