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35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57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8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81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2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49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88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52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1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916F9-4C9D-4F4C-A620-BDA7B230D944}" type="datetimeFigureOut">
              <a:rPr lang="ru-RU" smtClean="0"/>
              <a:t>25.06.2012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AC488-F750-40E8-BCA3-2519E546A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92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I:\&#1079;&#1072;&#1081;&#1082;&#1077;\&#1060;&#1080;&#1083;&#1100;&#1084;_0001.wmv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79;&#1072;&#1081;&#1082;&#1077;\&#1092;&#1080;&#1079;&#1082;&#1091;&#1083;&#1100;&#1090;&#1084;&#1080;&#1085;&#1091;&#1090;&#1082;&#1072;.wma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0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3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5890"/>
            <a:ext cx="3707904" cy="524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-6084"/>
            <a:ext cx="5436096" cy="523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04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74392"/>
            <a:ext cx="5508104" cy="366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9992" cy="26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57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750" y="0"/>
            <a:ext cx="920460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750" y="-12593"/>
            <a:ext cx="3635896" cy="331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868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571113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-4288"/>
            <a:ext cx="4572000" cy="68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4572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Улицы города, носящие имена героев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46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82552" y="1376772"/>
            <a:ext cx="6635080" cy="108012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b="1" dirty="0" smtClean="0">
                <a:solidFill>
                  <a:srgbClr val="FFFF00"/>
                </a:solidFill>
              </a:rPr>
              <a:t>Эта улица носит имя нашего земляка, почетного гражданина г. Энгельса </a:t>
            </a:r>
            <a:br>
              <a:rPr lang="ru-RU" sz="1800" b="1" dirty="0" smtClean="0">
                <a:solidFill>
                  <a:srgbClr val="FFFF00"/>
                </a:solidFill>
              </a:rPr>
            </a:br>
            <a:r>
              <a:rPr lang="ru-RU" sz="1800" b="1" dirty="0" smtClean="0">
                <a:solidFill>
                  <a:srgbClr val="FFFF00"/>
                </a:solidFill>
              </a:rPr>
              <a:t>генерал - лейтенанта бронетанковых войск. </a:t>
            </a:r>
            <a:endParaRPr lang="ru-RU" sz="1800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478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3355" y="2924944"/>
            <a:ext cx="15584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 </a:t>
            </a:r>
          </a:p>
          <a:p>
            <a:pPr algn="ctr"/>
            <a:r>
              <a:rPr lang="ru-RU" sz="20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Васильевич </a:t>
            </a:r>
          </a:p>
          <a:p>
            <a:pPr algn="ctr"/>
            <a:r>
              <a:rPr lang="ru-RU" sz="20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Волох</a:t>
            </a:r>
            <a:endParaRPr lang="ru-RU" sz="20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448" y="0"/>
            <a:ext cx="496855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Улицы города, носящие имена героев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620688"/>
            <a:ext cx="4968552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Улица Волоха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12428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_00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85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08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5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23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7172"/>
            <a:ext cx="6362496" cy="50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1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11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DCIM\101MSDCF\DSC09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0729" y="-327812"/>
            <a:ext cx="11285538" cy="846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288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908720"/>
            <a:ext cx="6840760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</a:t>
            </a:r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минутка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физкультминутка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99592" cy="8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0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30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08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</Words>
  <Application>Microsoft Office PowerPoint</Application>
  <PresentationFormat>Экран (16:9)</PresentationFormat>
  <Paragraphs>9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ССС</dc:creator>
  <cp:lastModifiedBy>ССС</cp:lastModifiedBy>
  <cp:revision>3</cp:revision>
  <dcterms:created xsi:type="dcterms:W3CDTF">2012-06-25T06:59:30Z</dcterms:created>
  <dcterms:modified xsi:type="dcterms:W3CDTF">2012-06-25T07:15:46Z</dcterms:modified>
</cp:coreProperties>
</file>