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B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653" autoAdjust="0"/>
  </p:normalViewPr>
  <p:slideViewPr>
    <p:cSldViewPr>
      <p:cViewPr varScale="1">
        <p:scale>
          <a:sx n="110" d="100"/>
          <a:sy n="110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D1C5-69D6-4DB4-9019-BED3AAE925C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B73F-2703-439A-8E29-B701893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gif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светофор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0" t="4053" b="5489"/>
          <a:stretch>
            <a:fillRect/>
          </a:stretch>
        </p:blipFill>
        <p:spPr>
          <a:xfrm>
            <a:off x="142844" y="4357694"/>
            <a:ext cx="1357322" cy="2286016"/>
          </a:xfrm>
          <a:prstGeom prst="rect">
            <a:avLst/>
          </a:prstGeom>
        </p:spPr>
      </p:pic>
      <p:pic>
        <p:nvPicPr>
          <p:cNvPr id="9" name="Рисунок 8" descr="дорожные знак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00" b="6999"/>
          <a:stretch>
            <a:fillRect/>
          </a:stretch>
        </p:blipFill>
        <p:spPr>
          <a:xfrm>
            <a:off x="7000860" y="0"/>
            <a:ext cx="2143140" cy="14287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57290" y="1071546"/>
            <a:ext cx="757242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Мы жители страны «Дорожных знаков и правил». С нами случилась беда. Помеха-неумеха заколдовала нашу страну. И теперь мы забыли все правила дорожного движения. Спасите нас! Помогите нам вспомнить правила дорожного движения! Иначе нас ждет беда!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tudentiki_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728"/>
            <a:ext cx="9144000" cy="62150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1220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A3E8"/>
              </a:clrFrom>
              <a:clrTo>
                <a:srgbClr val="00A3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95262"/>
            <a:ext cx="7620000" cy="646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top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00A3E8"/>
              </a:clrFrom>
              <a:clrTo>
                <a:srgbClr val="00A3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14290"/>
            <a:ext cx="6858048" cy="6143667"/>
          </a:xfrm>
          <a:prstGeom prst="rect">
            <a:avLst/>
          </a:prstGeom>
        </p:spPr>
      </p:pic>
      <p:pic>
        <p:nvPicPr>
          <p:cNvPr id="4" name="Рисунок 3" descr="stop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00A3E8"/>
              </a:clrFrom>
              <a:clrTo>
                <a:srgbClr val="00A3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14290"/>
            <a:ext cx="6858048" cy="6143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44943"/>
            <a:ext cx="5643602" cy="65130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6D094"/>
              </a:clrFrom>
              <a:clrTo>
                <a:srgbClr val="E6D09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857232"/>
            <a:ext cx="3500462" cy="5406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1214414" y="1071546"/>
            <a:ext cx="6715172" cy="4572032"/>
            <a:chOff x="2428860" y="2000240"/>
            <a:chExt cx="4064903" cy="2196987"/>
          </a:xfrm>
        </p:grpSpPr>
        <p:pic>
          <p:nvPicPr>
            <p:cNvPr id="32" name="Рисунок 31" descr="Новый рисунок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6446" y="2071678"/>
              <a:ext cx="695122" cy="756098"/>
            </a:xfrm>
            <a:prstGeom prst="rect">
              <a:avLst/>
            </a:prstGeom>
          </p:spPr>
        </p:pic>
        <p:pic>
          <p:nvPicPr>
            <p:cNvPr id="33" name="Рисунок 32" descr="Новый рисунок 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6446" y="2928934"/>
              <a:ext cx="707317" cy="1243902"/>
            </a:xfrm>
            <a:prstGeom prst="rect">
              <a:avLst/>
            </a:prstGeom>
          </p:spPr>
        </p:pic>
        <p:pic>
          <p:nvPicPr>
            <p:cNvPr id="34" name="Рисунок 33" descr="Новый рисунок 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0628" y="2071678"/>
              <a:ext cx="689024" cy="756098"/>
            </a:xfrm>
            <a:prstGeom prst="rect">
              <a:avLst/>
            </a:prstGeom>
          </p:spPr>
        </p:pic>
        <p:pic>
          <p:nvPicPr>
            <p:cNvPr id="35" name="Рисунок 34" descr="Новый рисунок 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0628" y="2928934"/>
              <a:ext cx="670732" cy="1268293"/>
            </a:xfrm>
            <a:prstGeom prst="rect">
              <a:avLst/>
            </a:prstGeom>
          </p:spPr>
        </p:pic>
        <p:pic>
          <p:nvPicPr>
            <p:cNvPr id="36" name="Рисунок 35" descr="Новый рисунок 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8860" y="3214686"/>
              <a:ext cx="920732" cy="914634"/>
            </a:xfrm>
            <a:prstGeom prst="rect">
              <a:avLst/>
            </a:prstGeom>
          </p:spPr>
        </p:pic>
        <p:pic>
          <p:nvPicPr>
            <p:cNvPr id="37" name="Рисунок 36" descr="Новый рисунок 6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28860" y="2000240"/>
              <a:ext cx="871951" cy="1121951"/>
            </a:xfrm>
            <a:prstGeom prst="rect">
              <a:avLst/>
            </a:prstGeom>
          </p:spPr>
        </p:pic>
        <p:pic>
          <p:nvPicPr>
            <p:cNvPr id="38" name="Рисунок 37" descr="Новый рисунок 7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8992" y="3214686"/>
              <a:ext cx="890244" cy="896342"/>
            </a:xfrm>
            <a:prstGeom prst="rect">
              <a:avLst/>
            </a:prstGeom>
          </p:spPr>
        </p:pic>
        <p:pic>
          <p:nvPicPr>
            <p:cNvPr id="39" name="Рисунок 38" descr="Новый рисунок 8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00430" y="2000240"/>
              <a:ext cx="743902" cy="10670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8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29000"/>
            <a:ext cx="1571636" cy="1689752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6D094"/>
              </a:clrFrom>
              <a:clrTo>
                <a:srgbClr val="E6D09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4429132"/>
            <a:ext cx="1194963" cy="1845724"/>
          </a:xfrm>
          <a:prstGeom prst="rect">
            <a:avLst/>
          </a:prstGeom>
        </p:spPr>
      </p:pic>
      <p:pic>
        <p:nvPicPr>
          <p:cNvPr id="6" name="Рисунок 5" descr="stop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A3E8"/>
              </a:clrFrom>
              <a:clrTo>
                <a:srgbClr val="00A3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14291"/>
            <a:ext cx="1500198" cy="1443144"/>
          </a:xfrm>
          <a:prstGeom prst="rect">
            <a:avLst/>
          </a:prstGeom>
        </p:spPr>
      </p:pic>
      <p:pic>
        <p:nvPicPr>
          <p:cNvPr id="7" name="Рисунок 6" descr="1220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A3E8"/>
              </a:clrFrom>
              <a:clrTo>
                <a:srgbClr val="00A3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865" y="4429132"/>
            <a:ext cx="2379135" cy="2019291"/>
          </a:xfrm>
          <a:prstGeom prst="rect">
            <a:avLst/>
          </a:prstGeom>
        </p:spPr>
      </p:pic>
      <p:pic>
        <p:nvPicPr>
          <p:cNvPr id="8" name="Рисунок 7" descr="Znak-5.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1857364"/>
            <a:ext cx="1285884" cy="1783342"/>
          </a:xfrm>
          <a:prstGeom prst="rect">
            <a:avLst/>
          </a:prstGeom>
        </p:spPr>
      </p:pic>
      <p:pic>
        <p:nvPicPr>
          <p:cNvPr id="10" name="Рисунок 9" descr="83149e8s-4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5206" y="2071678"/>
            <a:ext cx="1357322" cy="1744725"/>
          </a:xfrm>
          <a:prstGeom prst="rect">
            <a:avLst/>
          </a:prstGeom>
        </p:spPr>
      </p:pic>
      <p:pic>
        <p:nvPicPr>
          <p:cNvPr id="12" name="Рисунок 11" descr="l147861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E5D09B"/>
              </a:clrFrom>
              <a:clrTo>
                <a:srgbClr val="E5D0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857496"/>
            <a:ext cx="1895475" cy="1704975"/>
          </a:xfrm>
          <a:prstGeom prst="rect">
            <a:avLst/>
          </a:prstGeom>
        </p:spPr>
      </p:pic>
      <p:pic>
        <p:nvPicPr>
          <p:cNvPr id="14" name="Рисунок 13" descr="bd735130c52a018053dd0e947649799f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A3E8"/>
              </a:clrFrom>
              <a:clrTo>
                <a:srgbClr val="00A3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142852"/>
            <a:ext cx="2062745" cy="1804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ветофор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142853"/>
            <a:ext cx="4071966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очк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79734_cartoon-вектора-воды-глаза-лице-дизайн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42852"/>
            <a:ext cx="7643866" cy="6497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570</TotalTime>
  <Words>43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Полянка</cp:lastModifiedBy>
  <cp:revision>62</cp:revision>
  <dcterms:created xsi:type="dcterms:W3CDTF">2015-10-18T13:28:35Z</dcterms:created>
  <dcterms:modified xsi:type="dcterms:W3CDTF">2015-10-23T06:46:21Z</dcterms:modified>
</cp:coreProperties>
</file>