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40" r:id="rId14"/>
    <p:sldMasterId id="2147483852" r:id="rId15"/>
    <p:sldMasterId id="2147483864" r:id="rId16"/>
    <p:sldMasterId id="2147483876" r:id="rId17"/>
    <p:sldMasterId id="2147483888" r:id="rId18"/>
    <p:sldMasterId id="2147483900" r:id="rId19"/>
    <p:sldMasterId id="2147483912" r:id="rId20"/>
    <p:sldMasterId id="2147483924" r:id="rId21"/>
    <p:sldMasterId id="2147483936" r:id="rId22"/>
    <p:sldMasterId id="2147483948" r:id="rId23"/>
  </p:sldMasterIdLst>
  <p:sldIdLst>
    <p:sldId id="258" r:id="rId24"/>
    <p:sldId id="260" r:id="rId25"/>
    <p:sldId id="261" r:id="rId26"/>
    <p:sldId id="262" r:id="rId27"/>
    <p:sldId id="289" r:id="rId28"/>
    <p:sldId id="263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88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89C1B-5E7F-45B1-AA49-A051B4423603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07434-6D75-4CCB-BA00-EFD26011208C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0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A9740B-D7C4-4047-A24E-46DC17C1E90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E8BD9-C65E-411D-B6F3-4AFE2058DCC3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825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89C1B-5E7F-45B1-AA49-A051B4423603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07434-6D75-4CCB-BA00-EFD26011208C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998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F0B79-7540-4068-A7CE-28F0BF7C2B6A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BD662-C366-476B-B72B-A2B14E1946F0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578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47AB5-6CDE-4BBD-9ED7-2649E9DFC64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F396F-639F-4C10-87C9-8E2442D83C89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195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E077E-9DB6-4D50-8881-3F9BEBFF3B2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08E1E-B4E3-4DB8-9F5D-8832D41D509F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15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1A4F8-7234-4C74-A71A-D609A12D32C2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3E788-8ABA-4912-B633-5CA437E35467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891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7E8A-E21F-4E09-8E5B-4C7FD1997A5F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A898D-D997-40AC-A9C0-0B42509D9806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525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ABF85-7BFE-4D6E-A3BF-72E60AA8EEBB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94DD2-9E2F-481B-AA6F-64C8C9619472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21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25723-3BBA-40A3-A96B-6D0C87934B5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576D2-9290-4D9F-A0A3-B1288F72F98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012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D3A41-2E86-43D6-8CAA-B2FF0C665C06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AB62-8515-4EE9-A2FF-4F83402A9C4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3500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A9740B-D7C4-4047-A24E-46DC17C1E90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E8BD9-C65E-411D-B6F3-4AFE2058DCC3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6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88630-E387-4698-A51F-EC125FC6BC21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BED0F-A6D0-490D-98C8-7C0DCEB6FE0D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241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88630-E387-4698-A51F-EC125FC6BC21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BED0F-A6D0-490D-98C8-7C0DCEB6FE0D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7273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89C1B-5E7F-45B1-AA49-A051B4423603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07434-6D75-4CCB-BA00-EFD26011208C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989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F0B79-7540-4068-A7CE-28F0BF7C2B6A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BD662-C366-476B-B72B-A2B14E1946F0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794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47AB5-6CDE-4BBD-9ED7-2649E9DFC64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F396F-639F-4C10-87C9-8E2442D83C89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816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E077E-9DB6-4D50-8881-3F9BEBFF3B2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08E1E-B4E3-4DB8-9F5D-8832D41D509F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382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1A4F8-7234-4C74-A71A-D609A12D32C2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3E788-8ABA-4912-B633-5CA437E35467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875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7E8A-E21F-4E09-8E5B-4C7FD1997A5F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A898D-D997-40AC-A9C0-0B42509D9806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083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ABF85-7BFE-4D6E-A3BF-72E60AA8EEBB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94DD2-9E2F-481B-AA6F-64C8C9619472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398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25723-3BBA-40A3-A96B-6D0C87934B5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576D2-9290-4D9F-A0A3-B1288F72F98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3989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D3A41-2E86-43D6-8CAA-B2FF0C665C06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AB62-8515-4EE9-A2FF-4F83402A9C4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96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89C1B-5E7F-45B1-AA49-A051B4423603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07434-6D75-4CCB-BA00-EFD26011208C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203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A9740B-D7C4-4047-A24E-46DC17C1E90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E8BD9-C65E-411D-B6F3-4AFE2058DCC3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0528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88630-E387-4698-A51F-EC125FC6BC21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BED0F-A6D0-490D-98C8-7C0DCEB6FE0D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157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89C1B-5E7F-45B1-AA49-A051B4423603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07434-6D75-4CCB-BA00-EFD26011208C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393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F0B79-7540-4068-A7CE-28F0BF7C2B6A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BD662-C366-476B-B72B-A2B14E1946F0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612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47AB5-6CDE-4BBD-9ED7-2649E9DFC64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F396F-639F-4C10-87C9-8E2442D83C89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384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E077E-9DB6-4D50-8881-3F9BEBFF3B2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08E1E-B4E3-4DB8-9F5D-8832D41D509F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4762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1A4F8-7234-4C74-A71A-D609A12D32C2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3E788-8ABA-4912-B633-5CA437E35467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565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7E8A-E21F-4E09-8E5B-4C7FD1997A5F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A898D-D997-40AC-A9C0-0B42509D9806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824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ABF85-7BFE-4D6E-A3BF-72E60AA8EEBB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94DD2-9E2F-481B-AA6F-64C8C9619472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9539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25723-3BBA-40A3-A96B-6D0C87934B5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576D2-9290-4D9F-A0A3-B1288F72F98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222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F0B79-7540-4068-A7CE-28F0BF7C2B6A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BD662-C366-476B-B72B-A2B14E1946F0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6313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D3A41-2E86-43D6-8CAA-B2FF0C665C06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AB62-8515-4EE9-A2FF-4F83402A9C4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5906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A9740B-D7C4-4047-A24E-46DC17C1E90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E8BD9-C65E-411D-B6F3-4AFE2058DCC3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193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88630-E387-4698-A51F-EC125FC6BC21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BED0F-A6D0-490D-98C8-7C0DCEB6FE0D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547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89C1B-5E7F-45B1-AA49-A051B4423603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07434-6D75-4CCB-BA00-EFD26011208C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5188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F0B79-7540-4068-A7CE-28F0BF7C2B6A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BD662-C366-476B-B72B-A2B14E1946F0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2524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47AB5-6CDE-4BBD-9ED7-2649E9DFC64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F396F-639F-4C10-87C9-8E2442D83C89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971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E077E-9DB6-4D50-8881-3F9BEBFF3B2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08E1E-B4E3-4DB8-9F5D-8832D41D509F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570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1A4F8-7234-4C74-A71A-D609A12D32C2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3E788-8ABA-4912-B633-5CA437E35467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426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7E8A-E21F-4E09-8E5B-4C7FD1997A5F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A898D-D997-40AC-A9C0-0B42509D9806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290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ABF85-7BFE-4D6E-A3BF-72E60AA8EEBB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94DD2-9E2F-481B-AA6F-64C8C9619472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11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47AB5-6CDE-4BBD-9ED7-2649E9DFC64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F396F-639F-4C10-87C9-8E2442D83C89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07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25723-3BBA-40A3-A96B-6D0C87934B5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576D2-9290-4D9F-A0A3-B1288F72F98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7141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D3A41-2E86-43D6-8CAA-B2FF0C665C06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AB62-8515-4EE9-A2FF-4F83402A9C4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9747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A9740B-D7C4-4047-A24E-46DC17C1E90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E8BD9-C65E-411D-B6F3-4AFE2058DCC3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1716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88630-E387-4698-A51F-EC125FC6BC21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BED0F-A6D0-490D-98C8-7C0DCEB6FE0D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2348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89C1B-5E7F-45B1-AA49-A051B4423603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07434-6D75-4CCB-BA00-EFD26011208C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639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F0B79-7540-4068-A7CE-28F0BF7C2B6A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BD662-C366-476B-B72B-A2B14E1946F0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8476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47AB5-6CDE-4BBD-9ED7-2649E9DFC64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F396F-639F-4C10-87C9-8E2442D83C89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4174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E077E-9DB6-4D50-8881-3F9BEBFF3B2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08E1E-B4E3-4DB8-9F5D-8832D41D509F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2376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1A4F8-7234-4C74-A71A-D609A12D32C2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3E788-8ABA-4912-B633-5CA437E35467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7701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7E8A-E21F-4E09-8E5B-4C7FD1997A5F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A898D-D997-40AC-A9C0-0B42509D9806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90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E077E-9DB6-4D50-8881-3F9BEBFF3B2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08E1E-B4E3-4DB8-9F5D-8832D41D509F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6764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ABF85-7BFE-4D6E-A3BF-72E60AA8EEBB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94DD2-9E2F-481B-AA6F-64C8C9619472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928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25723-3BBA-40A3-A96B-6D0C87934B5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576D2-9290-4D9F-A0A3-B1288F72F98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375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D3A41-2E86-43D6-8CAA-B2FF0C665C06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AB62-8515-4EE9-A2FF-4F83402A9C4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2507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A9740B-D7C4-4047-A24E-46DC17C1E90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E8BD9-C65E-411D-B6F3-4AFE2058DCC3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9803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88630-E387-4698-A51F-EC125FC6BC21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BED0F-A6D0-490D-98C8-7C0DCEB6FE0D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29130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89C1B-5E7F-45B1-AA49-A051B4423603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07434-6D75-4CCB-BA00-EFD26011208C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4278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F0B79-7540-4068-A7CE-28F0BF7C2B6A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BD662-C366-476B-B72B-A2B14E1946F0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6979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47AB5-6CDE-4BBD-9ED7-2649E9DFC64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F396F-639F-4C10-87C9-8E2442D83C89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6227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E077E-9DB6-4D50-8881-3F9BEBFF3B2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08E1E-B4E3-4DB8-9F5D-8832D41D509F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771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1A4F8-7234-4C74-A71A-D609A12D32C2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3E788-8ABA-4912-B633-5CA437E35467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0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1A4F8-7234-4C74-A71A-D609A12D32C2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3E788-8ABA-4912-B633-5CA437E35467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5557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7E8A-E21F-4E09-8E5B-4C7FD1997A5F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A898D-D997-40AC-A9C0-0B42509D9806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0093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ABF85-7BFE-4D6E-A3BF-72E60AA8EEBB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94DD2-9E2F-481B-AA6F-64C8C9619472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920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25723-3BBA-40A3-A96B-6D0C87934B5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576D2-9290-4D9F-A0A3-B1288F72F98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7236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D3A41-2E86-43D6-8CAA-B2FF0C665C06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AB62-8515-4EE9-A2FF-4F83402A9C4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5826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A9740B-D7C4-4047-A24E-46DC17C1E90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E8BD9-C65E-411D-B6F3-4AFE2058DCC3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2626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88630-E387-4698-A51F-EC125FC6BC21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BED0F-A6D0-490D-98C8-7C0DCEB6FE0D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3337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89C1B-5E7F-45B1-AA49-A051B4423603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07434-6D75-4CCB-BA00-EFD26011208C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6789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F0B79-7540-4068-A7CE-28F0BF7C2B6A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BD662-C366-476B-B72B-A2B14E1946F0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1898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47AB5-6CDE-4BBD-9ED7-2649E9DFC64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F396F-639F-4C10-87C9-8E2442D83C89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4858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E077E-9DB6-4D50-8881-3F9BEBFF3B2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08E1E-B4E3-4DB8-9F5D-8832D41D509F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53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7E8A-E21F-4E09-8E5B-4C7FD1997A5F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A898D-D997-40AC-A9C0-0B42509D9806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7030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1A4F8-7234-4C74-A71A-D609A12D32C2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3E788-8ABA-4912-B633-5CA437E35467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0974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7E8A-E21F-4E09-8E5B-4C7FD1997A5F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A898D-D997-40AC-A9C0-0B42509D9806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8693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ABF85-7BFE-4D6E-A3BF-72E60AA8EEBB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94DD2-9E2F-481B-AA6F-64C8C9619472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55912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25723-3BBA-40A3-A96B-6D0C87934B5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576D2-9290-4D9F-A0A3-B1288F72F98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0718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D3A41-2E86-43D6-8CAA-B2FF0C665C06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AB62-8515-4EE9-A2FF-4F83402A9C4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6318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A9740B-D7C4-4047-A24E-46DC17C1E90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E8BD9-C65E-411D-B6F3-4AFE2058DCC3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8260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88630-E387-4698-A51F-EC125FC6BC21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BED0F-A6D0-490D-98C8-7C0DCEB6FE0D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6157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89C1B-5E7F-45B1-AA49-A051B4423603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07434-6D75-4CCB-BA00-EFD26011208C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60741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F0B79-7540-4068-A7CE-28F0BF7C2B6A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BD662-C366-476B-B72B-A2B14E1946F0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3463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47AB5-6CDE-4BBD-9ED7-2649E9DFC64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F396F-639F-4C10-87C9-8E2442D83C89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78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ABF85-7BFE-4D6E-A3BF-72E60AA8EEBB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94DD2-9E2F-481B-AA6F-64C8C9619472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767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E077E-9DB6-4D50-8881-3F9BEBFF3B2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08E1E-B4E3-4DB8-9F5D-8832D41D509F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9425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1A4F8-7234-4C74-A71A-D609A12D32C2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3E788-8ABA-4912-B633-5CA437E35467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999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7E8A-E21F-4E09-8E5B-4C7FD1997A5F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A898D-D997-40AC-A9C0-0B42509D9806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3006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ABF85-7BFE-4D6E-A3BF-72E60AA8EEBB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94DD2-9E2F-481B-AA6F-64C8C9619472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78809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25723-3BBA-40A3-A96B-6D0C87934B5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576D2-9290-4D9F-A0A3-B1288F72F98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139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D3A41-2E86-43D6-8CAA-B2FF0C665C06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AB62-8515-4EE9-A2FF-4F83402A9C4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1208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A9740B-D7C4-4047-A24E-46DC17C1E90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E8BD9-C65E-411D-B6F3-4AFE2058DCC3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6906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88630-E387-4698-A51F-EC125FC6BC21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BED0F-A6D0-490D-98C8-7C0DCEB6FE0D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6520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89C1B-5E7F-45B1-AA49-A051B4423603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07434-6D75-4CCB-BA00-EFD26011208C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0236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F0B79-7540-4068-A7CE-28F0BF7C2B6A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BD662-C366-476B-B72B-A2B14E1946F0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66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25723-3BBA-40A3-A96B-6D0C87934B5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576D2-9290-4D9F-A0A3-B1288F72F98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66469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47AB5-6CDE-4BBD-9ED7-2649E9DFC64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F396F-639F-4C10-87C9-8E2442D83C89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4186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E077E-9DB6-4D50-8881-3F9BEBFF3B2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08E1E-B4E3-4DB8-9F5D-8832D41D509F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2733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1A4F8-7234-4C74-A71A-D609A12D32C2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3E788-8ABA-4912-B633-5CA437E35467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7738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7E8A-E21F-4E09-8E5B-4C7FD1997A5F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A898D-D997-40AC-A9C0-0B42509D9806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90664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ABF85-7BFE-4D6E-A3BF-72E60AA8EEBB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94DD2-9E2F-481B-AA6F-64C8C9619472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7621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25723-3BBA-40A3-A96B-6D0C87934B5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576D2-9290-4D9F-A0A3-B1288F72F98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4773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D3A41-2E86-43D6-8CAA-B2FF0C665C06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AB62-8515-4EE9-A2FF-4F83402A9C4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0611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A9740B-D7C4-4047-A24E-46DC17C1E90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E8BD9-C65E-411D-B6F3-4AFE2058DCC3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8725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88630-E387-4698-A51F-EC125FC6BC21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BED0F-A6D0-490D-98C8-7C0DCEB6FE0D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8768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89C1B-5E7F-45B1-AA49-A051B4423603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07434-6D75-4CCB-BA00-EFD26011208C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9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F0B79-7540-4068-A7CE-28F0BF7C2B6A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BD662-C366-476B-B72B-A2B14E1946F0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80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D3A41-2E86-43D6-8CAA-B2FF0C665C06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AB62-8515-4EE9-A2FF-4F83402A9C4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565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F0B79-7540-4068-A7CE-28F0BF7C2B6A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BD662-C366-476B-B72B-A2B14E1946F0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0362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47AB5-6CDE-4BBD-9ED7-2649E9DFC64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F396F-639F-4C10-87C9-8E2442D83C89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9843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E077E-9DB6-4D50-8881-3F9BEBFF3B2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08E1E-B4E3-4DB8-9F5D-8832D41D509F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6402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1A4F8-7234-4C74-A71A-D609A12D32C2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3E788-8ABA-4912-B633-5CA437E35467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3928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7E8A-E21F-4E09-8E5B-4C7FD1997A5F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A898D-D997-40AC-A9C0-0B42509D9806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4277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ABF85-7BFE-4D6E-A3BF-72E60AA8EEBB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94DD2-9E2F-481B-AA6F-64C8C9619472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4300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25723-3BBA-40A3-A96B-6D0C87934B5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576D2-9290-4D9F-A0A3-B1288F72F98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0425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D3A41-2E86-43D6-8CAA-B2FF0C665C06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AB62-8515-4EE9-A2FF-4F83402A9C4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6113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A9740B-D7C4-4047-A24E-46DC17C1E90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E8BD9-C65E-411D-B6F3-4AFE2058DCC3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2854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88630-E387-4698-A51F-EC125FC6BC21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BED0F-A6D0-490D-98C8-7C0DCEB6FE0D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24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A9740B-D7C4-4047-A24E-46DC17C1E90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E8BD9-C65E-411D-B6F3-4AFE2058DCC3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5395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89C1B-5E7F-45B1-AA49-A051B4423603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07434-6D75-4CCB-BA00-EFD26011208C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2968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F0B79-7540-4068-A7CE-28F0BF7C2B6A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BD662-C366-476B-B72B-A2B14E1946F0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0446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47AB5-6CDE-4BBD-9ED7-2649E9DFC64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F396F-639F-4C10-87C9-8E2442D83C89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319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E077E-9DB6-4D50-8881-3F9BEBFF3B2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08E1E-B4E3-4DB8-9F5D-8832D41D509F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8499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1A4F8-7234-4C74-A71A-D609A12D32C2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3E788-8ABA-4912-B633-5CA437E35467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7220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7E8A-E21F-4E09-8E5B-4C7FD1997A5F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A898D-D997-40AC-A9C0-0B42509D9806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3484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ABF85-7BFE-4D6E-A3BF-72E60AA8EEBB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94DD2-9E2F-481B-AA6F-64C8C9619472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5475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25723-3BBA-40A3-A96B-6D0C87934B5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576D2-9290-4D9F-A0A3-B1288F72F98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5318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D3A41-2E86-43D6-8CAA-B2FF0C665C06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AB62-8515-4EE9-A2FF-4F83402A9C4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2689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A9740B-D7C4-4047-A24E-46DC17C1E90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E8BD9-C65E-411D-B6F3-4AFE2058DCC3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73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88630-E387-4698-A51F-EC125FC6BC21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BED0F-A6D0-490D-98C8-7C0DCEB6FE0D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993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88630-E387-4698-A51F-EC125FC6BC21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BED0F-A6D0-490D-98C8-7C0DCEB6FE0D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9683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89C1B-5E7F-45B1-AA49-A051B4423603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07434-6D75-4CCB-BA00-EFD26011208C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5282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F0B79-7540-4068-A7CE-28F0BF7C2B6A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BD662-C366-476B-B72B-A2B14E1946F0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3726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47AB5-6CDE-4BBD-9ED7-2649E9DFC64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F396F-639F-4C10-87C9-8E2442D83C89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9816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E077E-9DB6-4D50-8881-3F9BEBFF3B2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08E1E-B4E3-4DB8-9F5D-8832D41D509F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526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1A4F8-7234-4C74-A71A-D609A12D32C2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3E788-8ABA-4912-B633-5CA437E35467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6820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7E8A-E21F-4E09-8E5B-4C7FD1997A5F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A898D-D997-40AC-A9C0-0B42509D9806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74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ABF85-7BFE-4D6E-A3BF-72E60AA8EEBB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94DD2-9E2F-481B-AA6F-64C8C9619472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9312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25723-3BBA-40A3-A96B-6D0C87934B5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576D2-9290-4D9F-A0A3-B1288F72F98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4086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D3A41-2E86-43D6-8CAA-B2FF0C665C06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AB62-8515-4EE9-A2FF-4F83402A9C4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43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89C1B-5E7F-45B1-AA49-A051B4423603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07434-6D75-4CCB-BA00-EFD26011208C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332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A9740B-D7C4-4047-A24E-46DC17C1E90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E8BD9-C65E-411D-B6F3-4AFE2058DCC3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1855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88630-E387-4698-A51F-EC125FC6BC21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BED0F-A6D0-490D-98C8-7C0DCEB6FE0D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1939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89C1B-5E7F-45B1-AA49-A051B4423603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07434-6D75-4CCB-BA00-EFD26011208C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9488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F0B79-7540-4068-A7CE-28F0BF7C2B6A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BD662-C366-476B-B72B-A2B14E1946F0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7119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47AB5-6CDE-4BBD-9ED7-2649E9DFC64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F396F-639F-4C10-87C9-8E2442D83C89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289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E077E-9DB6-4D50-8881-3F9BEBFF3B2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08E1E-B4E3-4DB8-9F5D-8832D41D509F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8167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1A4F8-7234-4C74-A71A-D609A12D32C2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3E788-8ABA-4912-B633-5CA437E35467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3639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7E8A-E21F-4E09-8E5B-4C7FD1997A5F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A898D-D997-40AC-A9C0-0B42509D9806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0452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ABF85-7BFE-4D6E-A3BF-72E60AA8EEBB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94DD2-9E2F-481B-AA6F-64C8C9619472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0844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25723-3BBA-40A3-A96B-6D0C87934B5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576D2-9290-4D9F-A0A3-B1288F72F98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53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F0B79-7540-4068-A7CE-28F0BF7C2B6A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BD662-C366-476B-B72B-A2B14E1946F0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828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D3A41-2E86-43D6-8CAA-B2FF0C665C06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AB62-8515-4EE9-A2FF-4F83402A9C4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8536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A9740B-D7C4-4047-A24E-46DC17C1E90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E8BD9-C65E-411D-B6F3-4AFE2058DCC3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1136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88630-E387-4698-A51F-EC125FC6BC21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BED0F-A6D0-490D-98C8-7C0DCEB6FE0D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9131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89C1B-5E7F-45B1-AA49-A051B4423603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07434-6D75-4CCB-BA00-EFD26011208C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8085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F0B79-7540-4068-A7CE-28F0BF7C2B6A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BD662-C366-476B-B72B-A2B14E1946F0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5158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47AB5-6CDE-4BBD-9ED7-2649E9DFC64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F396F-639F-4C10-87C9-8E2442D83C89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4559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E077E-9DB6-4D50-8881-3F9BEBFF3B2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08E1E-B4E3-4DB8-9F5D-8832D41D509F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2423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1A4F8-7234-4C74-A71A-D609A12D32C2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3E788-8ABA-4912-B633-5CA437E35467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3534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7E8A-E21F-4E09-8E5B-4C7FD1997A5F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A898D-D997-40AC-A9C0-0B42509D9806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6009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ABF85-7BFE-4D6E-A3BF-72E60AA8EEBB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94DD2-9E2F-481B-AA6F-64C8C9619472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60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47AB5-6CDE-4BBD-9ED7-2649E9DFC64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F396F-639F-4C10-87C9-8E2442D83C89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0475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25723-3BBA-40A3-A96B-6D0C87934B5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576D2-9290-4D9F-A0A3-B1288F72F98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4496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D3A41-2E86-43D6-8CAA-B2FF0C665C06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AB62-8515-4EE9-A2FF-4F83402A9C4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6914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A9740B-D7C4-4047-A24E-46DC17C1E90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E8BD9-C65E-411D-B6F3-4AFE2058DCC3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22440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88630-E387-4698-A51F-EC125FC6BC21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BED0F-A6D0-490D-98C8-7C0DCEB6FE0D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47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E077E-9DB6-4D50-8881-3F9BEBFF3B2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08E1E-B4E3-4DB8-9F5D-8832D41D509F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46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1A4F8-7234-4C74-A71A-D609A12D32C2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3E788-8ABA-4912-B633-5CA437E35467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22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7E8A-E21F-4E09-8E5B-4C7FD1997A5F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A898D-D997-40AC-A9C0-0B42509D9806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2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ABF85-7BFE-4D6E-A3BF-72E60AA8EEBB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94DD2-9E2F-481B-AA6F-64C8C9619472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8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47AB5-6CDE-4BBD-9ED7-2649E9DFC64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F396F-639F-4C10-87C9-8E2442D83C89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50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25723-3BBA-40A3-A96B-6D0C87934B5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576D2-9290-4D9F-A0A3-B1288F72F98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94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D3A41-2E86-43D6-8CAA-B2FF0C665C06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AB62-8515-4EE9-A2FF-4F83402A9C4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32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A9740B-D7C4-4047-A24E-46DC17C1E90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E8BD9-C65E-411D-B6F3-4AFE2058DCC3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67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88630-E387-4698-A51F-EC125FC6BC21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BED0F-A6D0-490D-98C8-7C0DCEB6FE0D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75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89C1B-5E7F-45B1-AA49-A051B4423603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07434-6D75-4CCB-BA00-EFD26011208C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2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F0B79-7540-4068-A7CE-28F0BF7C2B6A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BD662-C366-476B-B72B-A2B14E1946F0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397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47AB5-6CDE-4BBD-9ED7-2649E9DFC64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F396F-639F-4C10-87C9-8E2442D83C89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618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E077E-9DB6-4D50-8881-3F9BEBFF3B2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08E1E-B4E3-4DB8-9F5D-8832D41D509F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136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1A4F8-7234-4C74-A71A-D609A12D32C2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3E788-8ABA-4912-B633-5CA437E35467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917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7E8A-E21F-4E09-8E5B-4C7FD1997A5F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A898D-D997-40AC-A9C0-0B42509D9806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4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E077E-9DB6-4D50-8881-3F9BEBFF3B2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08E1E-B4E3-4DB8-9F5D-8832D41D509F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02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ABF85-7BFE-4D6E-A3BF-72E60AA8EEBB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94DD2-9E2F-481B-AA6F-64C8C9619472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58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25723-3BBA-40A3-A96B-6D0C87934B5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576D2-9290-4D9F-A0A3-B1288F72F98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30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D3A41-2E86-43D6-8CAA-B2FF0C665C06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AB62-8515-4EE9-A2FF-4F83402A9C4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314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A9740B-D7C4-4047-A24E-46DC17C1E90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E8BD9-C65E-411D-B6F3-4AFE2058DCC3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995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88630-E387-4698-A51F-EC125FC6BC21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BED0F-A6D0-490D-98C8-7C0DCEB6FE0D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218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89C1B-5E7F-45B1-AA49-A051B4423603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07434-6D75-4CCB-BA00-EFD26011208C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173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F0B79-7540-4068-A7CE-28F0BF7C2B6A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BD662-C366-476B-B72B-A2B14E1946F0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505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47AB5-6CDE-4BBD-9ED7-2649E9DFC64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F396F-639F-4C10-87C9-8E2442D83C89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943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E077E-9DB6-4D50-8881-3F9BEBFF3B2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08E1E-B4E3-4DB8-9F5D-8832D41D509F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76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1A4F8-7234-4C74-A71A-D609A12D32C2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3E788-8ABA-4912-B633-5CA437E35467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9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1A4F8-7234-4C74-A71A-D609A12D32C2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3E788-8ABA-4912-B633-5CA437E35467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686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7E8A-E21F-4E09-8E5B-4C7FD1997A5F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A898D-D997-40AC-A9C0-0B42509D9806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599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ABF85-7BFE-4D6E-A3BF-72E60AA8EEBB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94DD2-9E2F-481B-AA6F-64C8C9619472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706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25723-3BBA-40A3-A96B-6D0C87934B5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576D2-9290-4D9F-A0A3-B1288F72F98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798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D3A41-2E86-43D6-8CAA-B2FF0C665C06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AB62-8515-4EE9-A2FF-4F83402A9C4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80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A9740B-D7C4-4047-A24E-46DC17C1E90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E8BD9-C65E-411D-B6F3-4AFE2058DCC3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464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88630-E387-4698-A51F-EC125FC6BC21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BED0F-A6D0-490D-98C8-7C0DCEB6FE0D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858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89C1B-5E7F-45B1-AA49-A051B4423603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07434-6D75-4CCB-BA00-EFD26011208C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294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F0B79-7540-4068-A7CE-28F0BF7C2B6A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BD662-C366-476B-B72B-A2B14E1946F0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465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47AB5-6CDE-4BBD-9ED7-2649E9DFC64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F396F-639F-4C10-87C9-8E2442D83C89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429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E077E-9DB6-4D50-8881-3F9BEBFF3B2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08E1E-B4E3-4DB8-9F5D-8832D41D509F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9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7E8A-E21F-4E09-8E5B-4C7FD1997A5F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A898D-D997-40AC-A9C0-0B42509D9806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431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1A4F8-7234-4C74-A71A-D609A12D32C2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3E788-8ABA-4912-B633-5CA437E35467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459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7E8A-E21F-4E09-8E5B-4C7FD1997A5F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A898D-D997-40AC-A9C0-0B42509D9806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934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ABF85-7BFE-4D6E-A3BF-72E60AA8EEBB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94DD2-9E2F-481B-AA6F-64C8C9619472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847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25723-3BBA-40A3-A96B-6D0C87934B5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576D2-9290-4D9F-A0A3-B1288F72F98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833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D3A41-2E86-43D6-8CAA-B2FF0C665C06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AB62-8515-4EE9-A2FF-4F83402A9C4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6636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A9740B-D7C4-4047-A24E-46DC17C1E90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E8BD9-C65E-411D-B6F3-4AFE2058DCC3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244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88630-E387-4698-A51F-EC125FC6BC21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BED0F-A6D0-490D-98C8-7C0DCEB6FE0D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881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89C1B-5E7F-45B1-AA49-A051B4423603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07434-6D75-4CCB-BA00-EFD26011208C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202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F0B79-7540-4068-A7CE-28F0BF7C2B6A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BD662-C366-476B-B72B-A2B14E1946F0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548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47AB5-6CDE-4BBD-9ED7-2649E9DFC64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F396F-639F-4C10-87C9-8E2442D83C89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6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ABF85-7BFE-4D6E-A3BF-72E60AA8EEBB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94DD2-9E2F-481B-AA6F-64C8C9619472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114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E077E-9DB6-4D50-8881-3F9BEBFF3B2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08E1E-B4E3-4DB8-9F5D-8832D41D509F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327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1A4F8-7234-4C74-A71A-D609A12D32C2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3E788-8ABA-4912-B633-5CA437E35467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241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7E8A-E21F-4E09-8E5B-4C7FD1997A5F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A898D-D997-40AC-A9C0-0B42509D9806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549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ABF85-7BFE-4D6E-A3BF-72E60AA8EEBB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94DD2-9E2F-481B-AA6F-64C8C9619472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419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25723-3BBA-40A3-A96B-6D0C87934B5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576D2-9290-4D9F-A0A3-B1288F72F98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515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D3A41-2E86-43D6-8CAA-B2FF0C665C06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AB62-8515-4EE9-A2FF-4F83402A9C4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292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A9740B-D7C4-4047-A24E-46DC17C1E90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E8BD9-C65E-411D-B6F3-4AFE2058DCC3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7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88630-E387-4698-A51F-EC125FC6BC21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BED0F-A6D0-490D-98C8-7C0DCEB6FE0D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0909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89C1B-5E7F-45B1-AA49-A051B4423603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07434-6D75-4CCB-BA00-EFD26011208C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603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F0B79-7540-4068-A7CE-28F0BF7C2B6A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BD662-C366-476B-B72B-A2B14E1946F0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2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25723-3BBA-40A3-A96B-6D0C87934B5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576D2-9290-4D9F-A0A3-B1288F72F98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0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47AB5-6CDE-4BBD-9ED7-2649E9DFC64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F396F-639F-4C10-87C9-8E2442D83C89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277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E077E-9DB6-4D50-8881-3F9BEBFF3B2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08E1E-B4E3-4DB8-9F5D-8832D41D509F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403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1A4F8-7234-4C74-A71A-D609A12D32C2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3E788-8ABA-4912-B633-5CA437E35467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525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7E8A-E21F-4E09-8E5B-4C7FD1997A5F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A898D-D997-40AC-A9C0-0B42509D9806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203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ABF85-7BFE-4D6E-A3BF-72E60AA8EEBB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94DD2-9E2F-481B-AA6F-64C8C9619472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181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25723-3BBA-40A3-A96B-6D0C87934B5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576D2-9290-4D9F-A0A3-B1288F72F98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207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D3A41-2E86-43D6-8CAA-B2FF0C665C06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AB62-8515-4EE9-A2FF-4F83402A9C4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842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A9740B-D7C4-4047-A24E-46DC17C1E90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E8BD9-C65E-411D-B6F3-4AFE2058DCC3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412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88630-E387-4698-A51F-EC125FC6BC21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BED0F-A6D0-490D-98C8-7C0DCEB6FE0D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968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89C1B-5E7F-45B1-AA49-A051B4423603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07434-6D75-4CCB-BA00-EFD26011208C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0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D3A41-2E86-43D6-8CAA-B2FF0C665C06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AB62-8515-4EE9-A2FF-4F83402A9C4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474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F0B79-7540-4068-A7CE-28F0BF7C2B6A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BD662-C366-476B-B72B-A2B14E1946F0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433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47AB5-6CDE-4BBD-9ED7-2649E9DFC64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F396F-639F-4C10-87C9-8E2442D83C89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777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E077E-9DB6-4D50-8881-3F9BEBFF3B2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08E1E-B4E3-4DB8-9F5D-8832D41D509F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25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1A4F8-7234-4C74-A71A-D609A12D32C2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3E788-8ABA-4912-B633-5CA437E35467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833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7E8A-E21F-4E09-8E5B-4C7FD1997A5F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A898D-D997-40AC-A9C0-0B42509D9806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899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ABF85-7BFE-4D6E-A3BF-72E60AA8EEBB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94DD2-9E2F-481B-AA6F-64C8C9619472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842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25723-3BBA-40A3-A96B-6D0C87934B55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576D2-9290-4D9F-A0A3-B1288F72F98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7235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D3A41-2E86-43D6-8CAA-B2FF0C665C06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AB62-8515-4EE9-A2FF-4F83402A9C4B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680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A9740B-D7C4-4047-A24E-46DC17C1E909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E8BD9-C65E-411D-B6F3-4AFE2058DCC3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489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88630-E387-4698-A51F-EC125FC6BC21}" type="datetimeFigureOut">
              <a:rPr lang="ru-RU" smtClean="0">
                <a:solidFill>
                  <a:srgbClr val="575F6D"/>
                </a:solidFill>
              </a:rPr>
              <a:pPr>
                <a:defRPr/>
              </a:pPr>
              <a:t>31.10.2016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BED0F-A6D0-490D-98C8-7C0DCEB6FE0D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575F6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27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BBA88-4C6D-4923-AA2B-ED8DA470E2F0}" type="datetimeFigureOut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31.10.2016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1D5B1-EA21-4507-A3F2-4EEB29012B54}" type="slidenum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9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BBA88-4C6D-4923-AA2B-ED8DA470E2F0}" type="datetimeFigureOut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31.10.2016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1D5B1-EA21-4507-A3F2-4EEB29012B54}" type="slidenum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17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BBA88-4C6D-4923-AA2B-ED8DA470E2F0}" type="datetimeFigureOut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31.10.2016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1D5B1-EA21-4507-A3F2-4EEB29012B54}" type="slidenum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1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BBA88-4C6D-4923-AA2B-ED8DA470E2F0}" type="datetimeFigureOut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31.10.2016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1D5B1-EA21-4507-A3F2-4EEB29012B54}" type="slidenum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2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BBA88-4C6D-4923-AA2B-ED8DA470E2F0}" type="datetimeFigureOut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31.10.2016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1D5B1-EA21-4507-A3F2-4EEB29012B54}" type="slidenum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4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BBA88-4C6D-4923-AA2B-ED8DA470E2F0}" type="datetimeFigureOut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31.10.2016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1D5B1-EA21-4507-A3F2-4EEB29012B54}" type="slidenum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BBA88-4C6D-4923-AA2B-ED8DA470E2F0}" type="datetimeFigureOut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31.10.2016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1D5B1-EA21-4507-A3F2-4EEB29012B54}" type="slidenum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64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BBA88-4C6D-4923-AA2B-ED8DA470E2F0}" type="datetimeFigureOut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31.10.2016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1D5B1-EA21-4507-A3F2-4EEB29012B54}" type="slidenum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33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BBA88-4C6D-4923-AA2B-ED8DA470E2F0}" type="datetimeFigureOut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31.10.2016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1D5B1-EA21-4507-A3F2-4EEB29012B54}" type="slidenum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6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BBA88-4C6D-4923-AA2B-ED8DA470E2F0}" type="datetimeFigureOut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31.10.2016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1D5B1-EA21-4507-A3F2-4EEB29012B54}" type="slidenum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2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BBA88-4C6D-4923-AA2B-ED8DA470E2F0}" type="datetimeFigureOut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31.10.2016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1D5B1-EA21-4507-A3F2-4EEB29012B54}" type="slidenum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08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BBA88-4C6D-4923-AA2B-ED8DA470E2F0}" type="datetimeFigureOut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31.10.2016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1D5B1-EA21-4507-A3F2-4EEB29012B54}" type="slidenum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0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BBA88-4C6D-4923-AA2B-ED8DA470E2F0}" type="datetimeFigureOut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31.10.2016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1D5B1-EA21-4507-A3F2-4EEB29012B54}" type="slidenum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9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BBA88-4C6D-4923-AA2B-ED8DA470E2F0}" type="datetimeFigureOut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31.10.2016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1D5B1-EA21-4507-A3F2-4EEB29012B54}" type="slidenum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9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BBA88-4C6D-4923-AA2B-ED8DA470E2F0}" type="datetimeFigureOut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31.10.2016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1D5B1-EA21-4507-A3F2-4EEB29012B54}" type="slidenum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8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BBA88-4C6D-4923-AA2B-ED8DA470E2F0}" type="datetimeFigureOut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31.10.2016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1D5B1-EA21-4507-A3F2-4EEB29012B54}" type="slidenum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3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BBA88-4C6D-4923-AA2B-ED8DA470E2F0}" type="datetimeFigureOut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31.10.2016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1D5B1-EA21-4507-A3F2-4EEB29012B54}" type="slidenum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3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BBA88-4C6D-4923-AA2B-ED8DA470E2F0}" type="datetimeFigureOut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31.10.2016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1D5B1-EA21-4507-A3F2-4EEB29012B54}" type="slidenum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9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BBA88-4C6D-4923-AA2B-ED8DA470E2F0}" type="datetimeFigureOut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31.10.2016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1D5B1-EA21-4507-A3F2-4EEB29012B54}" type="slidenum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3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BBA88-4C6D-4923-AA2B-ED8DA470E2F0}" type="datetimeFigureOut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31.10.2016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1D5B1-EA21-4507-A3F2-4EEB29012B54}" type="slidenum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07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BBA88-4C6D-4923-AA2B-ED8DA470E2F0}" type="datetimeFigureOut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31.10.2016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1D5B1-EA21-4507-A3F2-4EEB29012B54}" type="slidenum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9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BBA88-4C6D-4923-AA2B-ED8DA470E2F0}" type="datetimeFigureOut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31.10.2016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1D5B1-EA21-4507-A3F2-4EEB29012B54}" type="slidenum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80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BBA88-4C6D-4923-AA2B-ED8DA470E2F0}" type="datetimeFigureOut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31.10.2016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1D5B1-EA21-4507-A3F2-4EEB29012B54}" type="slidenum">
              <a:rPr lang="ru-RU" smtClean="0">
                <a:solidFill>
                  <a:srgbClr val="575F6D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575F6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8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8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hyperlink" Target="http://upload.wikimedia.org/wikipedia/commons/8/85/Tennis_pictogram.sv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f/Football_pictogram.svg" TargetMode="External"/><Relationship Id="rId7" Type="http://schemas.openxmlformats.org/officeDocument/2006/relationships/image" Target="../media/image32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1.jpeg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4.jpg"/><Relationship Id="rId7" Type="http://schemas.openxmlformats.org/officeDocument/2006/relationships/image" Target="../media/image36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8.png"/><Relationship Id="rId5" Type="http://schemas.openxmlformats.org/officeDocument/2006/relationships/image" Target="../media/image35.png"/><Relationship Id="rId4" Type="http://schemas.openxmlformats.org/officeDocument/2006/relationships/hyperlink" Target="http://upload.wikimedia.org/wikipedia/commons/8/8f/Athletics_pictogram.sv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8.png"/><Relationship Id="rId7" Type="http://schemas.openxmlformats.org/officeDocument/2006/relationships/image" Target="../media/image41.jpg"/><Relationship Id="rId2" Type="http://schemas.openxmlformats.org/officeDocument/2006/relationships/hyperlink" Target="http://upload.wikimedia.org/wikipedia/commons/e/ec/Gymnastics_(rhythmic)_pictogram.svg" TargetMode="Externa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3.png"/><Relationship Id="rId7" Type="http://schemas.openxmlformats.org/officeDocument/2006/relationships/image" Target="../media/image46.jpg"/><Relationship Id="rId2" Type="http://schemas.openxmlformats.org/officeDocument/2006/relationships/hyperlink" Target="http://upload.wikimedia.org/wikipedia/commons/1/12/Gymnastics_(artistic)_pictogram.svg" TargetMode="Externa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51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8.png"/><Relationship Id="rId5" Type="http://schemas.openxmlformats.org/officeDocument/2006/relationships/image" Target="../media/image50.png"/><Relationship Id="rId4" Type="http://schemas.openxmlformats.org/officeDocument/2006/relationships/hyperlink" Target="http://upload.wikimedia.org/wikipedia/commons/8/86/Cycling_(road)_pictogram.sv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55.jp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8.png"/><Relationship Id="rId5" Type="http://schemas.openxmlformats.org/officeDocument/2006/relationships/image" Target="../media/image54.png"/><Relationship Id="rId4" Type="http://schemas.openxmlformats.org/officeDocument/2006/relationships/hyperlink" Target="http://upload.wikimedia.org/wikipedia/commons/2/24/Equestrian_pictogram.sv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b/Swimming_pictogram.svg" TargetMode="External"/><Relationship Id="rId7" Type="http://schemas.openxmlformats.org/officeDocument/2006/relationships/image" Target="../media/image59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58.jpg"/><Relationship Id="rId5" Type="http://schemas.openxmlformats.org/officeDocument/2006/relationships/image" Target="../media/image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3" Type="http://schemas.openxmlformats.org/officeDocument/2006/relationships/image" Target="../media/image61.png"/><Relationship Id="rId7" Type="http://schemas.openxmlformats.org/officeDocument/2006/relationships/image" Target="../media/image63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14.xml"/><Relationship Id="rId6" Type="http://schemas.openxmlformats.org/officeDocument/2006/relationships/image" Target="../media/image8.png"/><Relationship Id="rId5" Type="http://schemas.openxmlformats.org/officeDocument/2006/relationships/image" Target="../media/image62.png"/><Relationship Id="rId4" Type="http://schemas.openxmlformats.org/officeDocument/2006/relationships/hyperlink" Target="http://upload.wikimedia.org/wikipedia/commons/3/3c/Synchronized_swimming_pictogram.sv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8.jpg"/><Relationship Id="rId2" Type="http://schemas.openxmlformats.org/officeDocument/2006/relationships/hyperlink" Target="http://upload.wikimedia.org/wikipedia/commons/9/94/Diving_pictogram.svg" TargetMode="External"/><Relationship Id="rId1" Type="http://schemas.openxmlformats.org/officeDocument/2006/relationships/slideLayout" Target="../slideLayouts/slideLayout125.xml"/><Relationship Id="rId6" Type="http://schemas.openxmlformats.org/officeDocument/2006/relationships/image" Target="../media/image67.jpeg"/><Relationship Id="rId5" Type="http://schemas.openxmlformats.org/officeDocument/2006/relationships/image" Target="../media/image66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microsoft.com/office/2007/relationships/hdphoto" Target="../media/hdphoto1.wdp"/><Relationship Id="rId7" Type="http://schemas.openxmlformats.org/officeDocument/2006/relationships/image" Target="../media/image71.jp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36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4" Type="http://schemas.openxmlformats.org/officeDocument/2006/relationships/hyperlink" Target="http://upload.wikimedia.org/wikipedia/commons/5/57/Rowing_pictogram.svg" TargetMode="External"/><Relationship Id="rId9" Type="http://schemas.openxmlformats.org/officeDocument/2006/relationships/image" Target="../media/image73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g"/><Relationship Id="rId3" Type="http://schemas.openxmlformats.org/officeDocument/2006/relationships/image" Target="../media/image75.jpg"/><Relationship Id="rId7" Type="http://schemas.openxmlformats.org/officeDocument/2006/relationships/image" Target="../media/image77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47.xml"/><Relationship Id="rId6" Type="http://schemas.openxmlformats.org/officeDocument/2006/relationships/image" Target="../media/image8.png"/><Relationship Id="rId5" Type="http://schemas.openxmlformats.org/officeDocument/2006/relationships/image" Target="../media/image76.png"/><Relationship Id="rId4" Type="http://schemas.openxmlformats.org/officeDocument/2006/relationships/hyperlink" Target="http://upload.wikimedia.org/wikipedia/commons/c/c1/Sailing_pictogram.sv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2/Wrestling_pictogram.svg" TargetMode="External"/><Relationship Id="rId7" Type="http://schemas.openxmlformats.org/officeDocument/2006/relationships/image" Target="../media/image82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81.jpg"/><Relationship Id="rId5" Type="http://schemas.openxmlformats.org/officeDocument/2006/relationships/image" Target="../media/image8.png"/><Relationship Id="rId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2/Boxing_pictogram.svg" TargetMode="External"/><Relationship Id="rId7" Type="http://schemas.openxmlformats.org/officeDocument/2006/relationships/image" Target="../media/image86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169.xml"/><Relationship Id="rId6" Type="http://schemas.openxmlformats.org/officeDocument/2006/relationships/image" Target="../media/image85.jpg"/><Relationship Id="rId5" Type="http://schemas.openxmlformats.org/officeDocument/2006/relationships/image" Target="../media/image8.png"/><Relationship Id="rId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7" Type="http://schemas.openxmlformats.org/officeDocument/2006/relationships/image" Target="../media/image90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180.xml"/><Relationship Id="rId6" Type="http://schemas.openxmlformats.org/officeDocument/2006/relationships/image" Target="../media/image89.png"/><Relationship Id="rId5" Type="http://schemas.openxmlformats.org/officeDocument/2006/relationships/hyperlink" Target="http://upload.wikimedia.org/wikipedia/commons/d/d3/Taekwondo_pictogram.svg" TargetMode="Externa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7" Type="http://schemas.openxmlformats.org/officeDocument/2006/relationships/image" Target="../media/image94.jp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91.xml"/><Relationship Id="rId6" Type="http://schemas.openxmlformats.org/officeDocument/2006/relationships/image" Target="../media/image8.png"/><Relationship Id="rId5" Type="http://schemas.openxmlformats.org/officeDocument/2006/relationships/image" Target="../media/image93.png"/><Relationship Id="rId4" Type="http://schemas.openxmlformats.org/officeDocument/2006/relationships/hyperlink" Target="http://upload.wikimedia.org/wikipedia/commons/f/fa/Judo_pictogram.sv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g"/><Relationship Id="rId3" Type="http://schemas.openxmlformats.org/officeDocument/2006/relationships/hyperlink" Target="http://upload.wikimedia.org/wikipedia/commons/8/8e/Archery_pictogram.svg" TargetMode="External"/><Relationship Id="rId7" Type="http://schemas.openxmlformats.org/officeDocument/2006/relationships/image" Target="../media/image98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02.xml"/><Relationship Id="rId6" Type="http://schemas.openxmlformats.org/officeDocument/2006/relationships/image" Target="../media/image97.jpg"/><Relationship Id="rId5" Type="http://schemas.openxmlformats.org/officeDocument/2006/relationships/image" Target="../media/image8.png"/><Relationship Id="rId4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2/Fencing_pictogram.svg" TargetMode="External"/><Relationship Id="rId7" Type="http://schemas.openxmlformats.org/officeDocument/2006/relationships/image" Target="../media/image103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13.xml"/><Relationship Id="rId6" Type="http://schemas.openxmlformats.org/officeDocument/2006/relationships/image" Target="../media/image102.jpg"/><Relationship Id="rId5" Type="http://schemas.openxmlformats.org/officeDocument/2006/relationships/image" Target="../media/image8.png"/><Relationship Id="rId4" Type="http://schemas.openxmlformats.org/officeDocument/2006/relationships/image" Target="../media/image10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22.xml"/><Relationship Id="rId5" Type="http://schemas.openxmlformats.org/officeDocument/2006/relationships/image" Target="../media/image107.jpeg"/><Relationship Id="rId4" Type="http://schemas.openxmlformats.org/officeDocument/2006/relationships/image" Target="../media/image10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33.xml"/><Relationship Id="rId6" Type="http://schemas.openxmlformats.org/officeDocument/2006/relationships/image" Target="../media/image112.gif"/><Relationship Id="rId5" Type="http://schemas.openxmlformats.org/officeDocument/2006/relationships/image" Target="../media/image111.jpg"/><Relationship Id="rId4" Type="http://schemas.openxmlformats.org/officeDocument/2006/relationships/image" Target="../media/image1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g"/><Relationship Id="rId2" Type="http://schemas.openxmlformats.org/officeDocument/2006/relationships/hyperlink" Target="http://upload.wikimedia.org/wikipedia/commons/9/90/Badminton_pictogram.svg" TargetMode="Externa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0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hyperlink" Target="http://upload.wikimedia.org/wikipedia/commons/4/4f/Basketball_pictogram.sv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a/Volleyball_(indoor)_pictogram.svg" TargetMode="External"/><Relationship Id="rId7" Type="http://schemas.openxmlformats.org/officeDocument/2006/relationships/image" Target="../media/image2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3.jpg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63476"/>
          </a:xfrm>
        </p:spPr>
        <p:txBody>
          <a:bodyPr>
            <a:normAutofit fontScale="90000"/>
          </a:bodyPr>
          <a:lstStyle/>
          <a:p>
            <a:r>
              <a:rPr lang="ru-RU" dirty="0"/>
              <a:t>Летняя Олимпиада </a:t>
            </a:r>
            <a:br>
              <a:rPr lang="ru-RU" dirty="0"/>
            </a:br>
            <a:r>
              <a:rPr lang="ru-RU" dirty="0"/>
              <a:t>2016год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556001"/>
            <a:ext cx="5040560" cy="80910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Подготовила</a:t>
            </a:r>
          </a:p>
          <a:p>
            <a:r>
              <a:rPr lang="ru-RU" dirty="0"/>
              <a:t>инструктор по физической культуре</a:t>
            </a:r>
          </a:p>
          <a:p>
            <a:r>
              <a:rPr lang="ru-RU" dirty="0"/>
              <a:t>Осадчая Н.Ю</a:t>
            </a:r>
          </a:p>
          <a:p>
            <a:pPr algn="r"/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78946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6309320"/>
            <a:ext cx="574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МДОУ «Детский сад комбинированного вида № 54»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0688"/>
            <a:ext cx="7381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2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Теннис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76655" y="1844824"/>
            <a:ext cx="3822192" cy="428165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59053"/>
            <a:ext cx="3815408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2" descr="C:\Users\Света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Файл:Tennis pictogram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332656"/>
            <a:ext cx="1251403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97633"/>
            <a:ext cx="3638550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35756"/>
            <a:ext cx="2733675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02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Футбол</a:t>
            </a:r>
          </a:p>
        </p:txBody>
      </p:sp>
      <p:sp>
        <p:nvSpPr>
          <p:cNvPr id="63491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-95250" eaLnBrk="1" hangingPunct="1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" t="3610" r="-903" b="8118"/>
          <a:stretch/>
        </p:blipFill>
        <p:spPr>
          <a:xfrm>
            <a:off x="5147479" y="2988380"/>
            <a:ext cx="3672412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3492" name="Picture 2" descr="Файл:Football pictogram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6296" y="404664"/>
            <a:ext cx="1557891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Света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4176464" cy="2396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97152"/>
            <a:ext cx="3291840" cy="1860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133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Лёгкая атлетика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971" y="2007224"/>
            <a:ext cx="2922216" cy="1709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1" b="2384"/>
          <a:stretch/>
        </p:blipFill>
        <p:spPr>
          <a:xfrm>
            <a:off x="5148064" y="2780928"/>
            <a:ext cx="3730474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4036" name="Picture 2" descr="Файл:Athletics pictogram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236296" y="261714"/>
            <a:ext cx="1415883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Света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20" y="5606980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1"/>
            <a:ext cx="2592882" cy="1669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394" y="5155670"/>
            <a:ext cx="2303662" cy="1618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7491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Художественная гимнастика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sz="quarter" idx="13"/>
          </p:nvPr>
        </p:nvSpPr>
        <p:spPr>
          <a:xfrm>
            <a:off x="676655" y="1700808"/>
            <a:ext cx="3822192" cy="4425672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dirty="0" smtClean="0"/>
          </a:p>
        </p:txBody>
      </p:sp>
      <p:pic>
        <p:nvPicPr>
          <p:cNvPr id="38916" name="Picture 2" descr="Файл:Gymnastics (rhythmic) picto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36296" y="332656"/>
            <a:ext cx="156592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Света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603241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4" b="8188"/>
          <a:stretch/>
        </p:blipFill>
        <p:spPr>
          <a:xfrm>
            <a:off x="5149631" y="3007390"/>
            <a:ext cx="3694704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3067050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64904"/>
            <a:ext cx="1556263" cy="1945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56795"/>
            <a:ext cx="2870076" cy="1904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04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Спортивная гимнастика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2" descr="Файл:Gymnastics (artistic) picto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89856"/>
            <a:ext cx="1656186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Света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6"/>
          <a:stretch/>
        </p:blipFill>
        <p:spPr>
          <a:xfrm>
            <a:off x="5288941" y="3830210"/>
            <a:ext cx="3750693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52" y="2009854"/>
            <a:ext cx="2765013" cy="1840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27" y="4026906"/>
            <a:ext cx="2176065" cy="2176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248" y="2780928"/>
            <a:ext cx="2059086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25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827584" y="338328"/>
            <a:ext cx="7859216" cy="125272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Велоспорт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10763"/>
            <a:ext cx="3672408" cy="2295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1"/>
          <a:stretch/>
        </p:blipFill>
        <p:spPr>
          <a:xfrm>
            <a:off x="5148064" y="2924944"/>
            <a:ext cx="3672567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8676" name="Picture 2" descr="Файл:Cycling (road) pictogram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948266" y="404664"/>
            <a:ext cx="1656181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Света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440113"/>
            <a:ext cx="2733675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4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Конный спорт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3462660" cy="2310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4"/>
          <a:stretch/>
        </p:blipFill>
        <p:spPr>
          <a:xfrm>
            <a:off x="5076056" y="2997232"/>
            <a:ext cx="3815407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3012" name="Picture 2" descr="Файл:Equestrian pictogram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236296" y="332656"/>
            <a:ext cx="1458865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Света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14659"/>
            <a:ext cx="3024336" cy="2009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10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Плавание</a:t>
            </a:r>
          </a:p>
        </p:txBody>
      </p:sp>
      <p:sp>
        <p:nvSpPr>
          <p:cNvPr id="48131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13931" r="9132"/>
          <a:stretch/>
        </p:blipFill>
        <p:spPr>
          <a:xfrm>
            <a:off x="5076056" y="2995101"/>
            <a:ext cx="3750587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8132" name="Picture 2" descr="Файл:Swimming pictogram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92280" y="332656"/>
            <a:ext cx="1584176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Света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2132856"/>
            <a:ext cx="3817700" cy="1803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93096"/>
            <a:ext cx="3076575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578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Синхронное плавание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35" y="2132856"/>
            <a:ext cx="2404973" cy="1600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6754" y="3284984"/>
            <a:ext cx="3595068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04" name="Picture 2" descr="Файл:Synchronized swimming pictogram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36514"/>
            <a:ext cx="162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Света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63395"/>
            <a:ext cx="2976760" cy="1715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856528"/>
            <a:ext cx="2160240" cy="1437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34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Прыжки в воду</a:t>
            </a:r>
          </a:p>
        </p:txBody>
      </p:sp>
      <p:sp>
        <p:nvSpPr>
          <p:cNvPr id="49155" name="Содержимое 2"/>
          <p:cNvSpPr>
            <a:spLocks noGrp="1"/>
          </p:cNvSpPr>
          <p:nvPr>
            <p:ph sz="quarter" idx="13"/>
          </p:nvPr>
        </p:nvSpPr>
        <p:spPr>
          <a:xfrm>
            <a:off x="676655" y="2060848"/>
            <a:ext cx="3822192" cy="4176464"/>
          </a:xfrm>
        </p:spPr>
        <p:txBody>
          <a:bodyPr>
            <a:normAutofit/>
          </a:bodyPr>
          <a:lstStyle/>
          <a:p>
            <a:pPr marL="0" eaLnBrk="1" hangingPunct="1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6" name="Picture 2" descr="Файл:Diving picto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60232" y="260648"/>
            <a:ext cx="1858516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Света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2"/>
          <p:cNvPicPr>
            <a:picLocks noGrp="1" noChangeAspect="1"/>
          </p:cNvPicPr>
          <p:nvPr>
            <p:ph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1"/>
          <a:stretch/>
        </p:blipFill>
        <p:spPr>
          <a:xfrm>
            <a:off x="5004048" y="2988016"/>
            <a:ext cx="3743400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34" y="2060848"/>
            <a:ext cx="3376573" cy="1903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21088"/>
            <a:ext cx="3571875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23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1"/>
            <a:ext cx="237626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Древняя Греция- </a:t>
            </a:r>
            <a:b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олимпийских </a:t>
            </a: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72816"/>
            <a:ext cx="5328592" cy="4536504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0688"/>
            <a:ext cx="7381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25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Академическая гребля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3"/>
          </p:nvPr>
        </p:nvSpPr>
        <p:spPr>
          <a:xfrm>
            <a:off x="676655" y="2276872"/>
            <a:ext cx="3822192" cy="3849608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26" y="4293096"/>
            <a:ext cx="3071967" cy="2303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412" name="Picture 2" descr="Файл:Rowing pictogram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88640"/>
            <a:ext cx="162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Света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35" y="1988840"/>
            <a:ext cx="2733675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6" y="4679362"/>
            <a:ext cx="2952254" cy="1661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91" y="2675137"/>
            <a:ext cx="2232248" cy="1481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40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ru-RU" sz="4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Парусный спорт</a:t>
            </a:r>
            <a:endParaRPr lang="ru-RU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65104"/>
            <a:ext cx="3629025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7"/>
          <a:stretch/>
        </p:blipFill>
        <p:spPr>
          <a:xfrm>
            <a:off x="5940152" y="4437112"/>
            <a:ext cx="2927127" cy="19968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2" descr="Файл:Sailing pictogram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76672"/>
            <a:ext cx="162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Света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2564904"/>
            <a:ext cx="2402383" cy="1599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35" y="2017437"/>
            <a:ext cx="2817252" cy="1875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28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11560" y="338328"/>
            <a:ext cx="8075240" cy="125272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Борьба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sz="quarter" idx="13"/>
          </p:nvPr>
        </p:nvSpPr>
        <p:spPr>
          <a:xfrm>
            <a:off x="683568" y="1844824"/>
            <a:ext cx="3822192" cy="4761328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4"/>
          <a:stretch/>
        </p:blipFill>
        <p:spPr>
          <a:xfrm>
            <a:off x="5182352" y="2963316"/>
            <a:ext cx="3635341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5604" name="Picture 2" descr="Файл:Wrestling pictogram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48264" y="476672"/>
            <a:ext cx="1626709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Света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3076575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4365104"/>
            <a:ext cx="3067050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416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83568" y="338328"/>
            <a:ext cx="8003232" cy="125272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Бокс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sz="quarter" idx="13"/>
          </p:nvPr>
        </p:nvSpPr>
        <p:spPr>
          <a:xfrm>
            <a:off x="676655" y="1976289"/>
            <a:ext cx="3822192" cy="4405039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3"/>
          <a:stretch/>
        </p:blipFill>
        <p:spPr>
          <a:xfrm>
            <a:off x="5148064" y="2997232"/>
            <a:ext cx="3720669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556" name="Picture 2" descr="Файл:Boxing pictogram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92280" y="404664"/>
            <a:ext cx="1656184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Света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2971800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514" y="4443411"/>
            <a:ext cx="2733675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76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Тейквондо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48867"/>
            <a:ext cx="2808312" cy="1981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Объект 1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6"/>
          <a:stretch/>
        </p:blipFill>
        <p:spPr>
          <a:xfrm>
            <a:off x="5004048" y="2997232"/>
            <a:ext cx="3816427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2" descr="C:\Users\Света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Файл:Taekwondo pictogram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548680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36" y="4365105"/>
            <a:ext cx="3150936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Дзюдо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35" y="2060848"/>
            <a:ext cx="3165231" cy="211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4"/>
          <a:stretch/>
        </p:blipFill>
        <p:spPr>
          <a:xfrm>
            <a:off x="5076056" y="2852936"/>
            <a:ext cx="3699520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964" name="Picture 2" descr="Файл:Judo pictogram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092280" y="332656"/>
            <a:ext cx="151216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Света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52937"/>
            <a:ext cx="3076575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99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Стрельба из лука</a:t>
            </a:r>
          </a:p>
        </p:txBody>
      </p:sp>
      <p:sp>
        <p:nvSpPr>
          <p:cNvPr id="53251" name="Содержимое 2"/>
          <p:cNvSpPr>
            <a:spLocks noGrp="1"/>
          </p:cNvSpPr>
          <p:nvPr>
            <p:ph sz="quarter" idx="13"/>
          </p:nvPr>
        </p:nvSpPr>
        <p:spPr>
          <a:xfrm>
            <a:off x="676655" y="1916832"/>
            <a:ext cx="3822192" cy="4392488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15" y="4101176"/>
            <a:ext cx="3678681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3252" name="Picture 2" descr="Файл:Archery pictogram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80312" y="404664"/>
            <a:ext cx="1440160" cy="139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Света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916833"/>
            <a:ext cx="2379948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13587"/>
            <a:ext cx="2649629" cy="1763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27" y="2348880"/>
            <a:ext cx="2232248" cy="1610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818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683568" y="338328"/>
            <a:ext cx="8003232" cy="125272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Фехтование</a:t>
            </a:r>
          </a:p>
        </p:txBody>
      </p:sp>
      <p:sp>
        <p:nvSpPr>
          <p:cNvPr id="59395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-85725" eaLnBrk="1" hangingPunct="1"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5" t="-4027" r="1805" b="10676"/>
          <a:stretch/>
        </p:blipFill>
        <p:spPr>
          <a:xfrm>
            <a:off x="4932040" y="2924944"/>
            <a:ext cx="3870666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9396" name="Picture 2" descr="Файл:Fencing pictogram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56733" y="476672"/>
            <a:ext cx="144773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Света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7" y="2060848"/>
            <a:ext cx="3609975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54" y="4293096"/>
            <a:ext cx="3724275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3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669" y="332657"/>
            <a:ext cx="1584176" cy="15841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Хоккей на траве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85" y="2099931"/>
            <a:ext cx="2695575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212976"/>
            <a:ext cx="3076575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484794"/>
            <a:ext cx="3914322" cy="2081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39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2933700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Тяжелая атлетика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81128"/>
            <a:ext cx="3076575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20888"/>
            <a:ext cx="2047875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581128"/>
            <a:ext cx="3009900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249" y="339139"/>
            <a:ext cx="1220206" cy="121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3" y="2276872"/>
            <a:ext cx="3600400" cy="209036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Свидетельство античных авторов, статуи и изображения на вазах и монетах воссоздают картину Олимпийских зрелищ.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149080"/>
            <a:ext cx="1805408" cy="242088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561757"/>
            <a:ext cx="2769121" cy="409317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805264"/>
            <a:ext cx="7381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46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387" y="2348880"/>
            <a:ext cx="82296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FE8637"/>
              </a:buClr>
              <a:buFont typeface="Wingdings" pitchFamily="2" charset="2"/>
              <a:buNone/>
            </a:pPr>
            <a:r>
              <a:rPr lang="ru-RU" dirty="0" smtClean="0">
                <a:solidFill>
                  <a:srgbClr val="575F6D"/>
                </a:solidFill>
                <a:latin typeface="Times New Roman" pitchFamily="18" charset="0"/>
                <a:cs typeface="Times New Roman" pitchFamily="18" charset="0"/>
              </a:rPr>
              <a:t>Летние Олимпийские игры - крупнейшие международные соревнования по летним и всесезонным видам спорта, проводятся  один раз в 4 года под эгидой Международного олимпийского комитета (МОК). </a:t>
            </a:r>
          </a:p>
          <a:p>
            <a:pPr algn="ctr" fontAlgn="base">
              <a:spcAft>
                <a:spcPct val="0"/>
              </a:spcAft>
              <a:buClr>
                <a:srgbClr val="FE8637"/>
              </a:buClr>
              <a:buFont typeface="Wingdings" pitchFamily="2" charset="2"/>
              <a:buNone/>
            </a:pPr>
            <a:r>
              <a:rPr lang="ru-RU" dirty="0" smtClean="0">
                <a:solidFill>
                  <a:srgbClr val="575F6D"/>
                </a:solidFill>
                <a:latin typeface="Times New Roman" pitchFamily="18" charset="0"/>
                <a:cs typeface="Times New Roman" pitchFamily="18" charset="0"/>
              </a:rPr>
              <a:t>Игры начали проводиться с 1896 года. </a:t>
            </a:r>
          </a:p>
          <a:p>
            <a:pPr algn="ctr" fontAlgn="base">
              <a:spcAft>
                <a:spcPct val="0"/>
              </a:spcAft>
              <a:buClr>
                <a:srgbClr val="FE8637"/>
              </a:buClr>
              <a:buFont typeface="Wingdings" pitchFamily="2" charset="2"/>
              <a:buNone/>
            </a:pPr>
            <a:r>
              <a:rPr lang="ru-RU" dirty="0" smtClean="0">
                <a:solidFill>
                  <a:srgbClr val="575F6D"/>
                </a:solidFill>
                <a:latin typeface="Times New Roman" pitchFamily="18" charset="0"/>
                <a:cs typeface="Times New Roman" pitchFamily="18" charset="0"/>
              </a:rPr>
              <a:t>Возрождение олимпийского движения в современности связано с именем барона Пьера де Кубертена.</a:t>
            </a:r>
          </a:p>
          <a:p>
            <a:pPr algn="ctr" fontAlgn="base">
              <a:spcAft>
                <a:spcPct val="0"/>
              </a:spcAft>
              <a:buClr>
                <a:srgbClr val="FE8637"/>
              </a:buClr>
            </a:pPr>
            <a:endParaRPr lang="ru-RU" dirty="0" smtClean="0">
              <a:solidFill>
                <a:srgbClr val="575F6D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Aft>
                <a:spcPct val="0"/>
              </a:spcAft>
              <a:buClr>
                <a:srgbClr val="FE8637"/>
              </a:buClr>
            </a:pPr>
            <a:endParaRPr lang="ru-RU" dirty="0" smtClean="0">
              <a:solidFill>
                <a:srgbClr val="575F6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Света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1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1" y="2564903"/>
            <a:ext cx="7380809" cy="792089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раз на южноамериканском континенте 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Рио-де  </a:t>
            </a:r>
            <a:r>
              <a:rPr lang="ru-RU" sz="3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Жанейро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пройдет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летняя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с 5 -26 августа 2016.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05064"/>
            <a:ext cx="3684290" cy="202502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6992"/>
            <a:ext cx="2961581" cy="314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4276"/>
            <a:ext cx="7381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7" y="1340767"/>
            <a:ext cx="4335391" cy="54376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520952" cy="5221585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77" y="5838129"/>
            <a:ext cx="7381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3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83568" y="338328"/>
            <a:ext cx="8003232" cy="125272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Бадминтон </a:t>
            </a:r>
          </a:p>
        </p:txBody>
      </p:sp>
      <p:pic>
        <p:nvPicPr>
          <p:cNvPr id="19460" name="Picture 4" descr="Файл:Badminton pictogra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76254" y="404662"/>
            <a:ext cx="1678559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76655" y="2204864"/>
            <a:ext cx="3822192" cy="3921616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Света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2"/>
          <a:stretch/>
        </p:blipFill>
        <p:spPr>
          <a:xfrm flipH="1">
            <a:off x="5148063" y="2852936"/>
            <a:ext cx="3766383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12086"/>
            <a:ext cx="3808090" cy="2261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4434270"/>
            <a:ext cx="3694329" cy="2308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21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11560" y="338328"/>
            <a:ext cx="8075240" cy="125272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Баскетбол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35" y="1916832"/>
            <a:ext cx="3822700" cy="2548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Объект 1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8"/>
          <a:stretch/>
        </p:blipFill>
        <p:spPr>
          <a:xfrm>
            <a:off x="4888183" y="2779236"/>
            <a:ext cx="3879853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508" name="Picture 2" descr="Файл:Basketball pictogram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380310" y="705362"/>
            <a:ext cx="1330573" cy="13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Света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653136"/>
            <a:ext cx="3239300" cy="2013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6759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683568" y="338328"/>
            <a:ext cx="8003232" cy="125272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1" hangingPunct="1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Волейбол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sz="quarter" idx="13"/>
          </p:nvPr>
        </p:nvSpPr>
        <p:spPr>
          <a:xfrm>
            <a:off x="683568" y="1844824"/>
            <a:ext cx="3822192" cy="3921616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4"/>
          <a:stretch/>
        </p:blipFill>
        <p:spPr>
          <a:xfrm>
            <a:off x="5076056" y="2997232"/>
            <a:ext cx="3743398" cy="25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A740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2772" name="Picture 2" descr="Файл:Volleyball (indoor) pictogram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20270" y="404663"/>
            <a:ext cx="1658755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Света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17232"/>
            <a:ext cx="877671" cy="1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35" y="1844824"/>
            <a:ext cx="3000375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149080"/>
            <a:ext cx="3076575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50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Волн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Волн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Волн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Волн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Волн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Волн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Волн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Волн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Волн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Волн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Волн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Волн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Волн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Волн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Волн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лн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лн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олн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Волн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Волн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Волн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Волн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154</Words>
  <Application>Microsoft Office PowerPoint</Application>
  <PresentationFormat>Экран (4:3)</PresentationFormat>
  <Paragraphs>51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23</vt:i4>
      </vt:variant>
      <vt:variant>
        <vt:lpstr>Заголовки слайдов</vt:lpstr>
      </vt:variant>
      <vt:variant>
        <vt:i4>29</vt:i4>
      </vt:variant>
    </vt:vector>
  </HeadingPairs>
  <TitlesOfParts>
    <vt:vector size="52" baseType="lpstr">
      <vt:lpstr>1_Волна</vt:lpstr>
      <vt:lpstr>Волна</vt:lpstr>
      <vt:lpstr>2_Волна</vt:lpstr>
      <vt:lpstr>3_Волна</vt:lpstr>
      <vt:lpstr>4_Волна</vt:lpstr>
      <vt:lpstr>5_Волна</vt:lpstr>
      <vt:lpstr>6_Волна</vt:lpstr>
      <vt:lpstr>7_Волна</vt:lpstr>
      <vt:lpstr>8_Волна</vt:lpstr>
      <vt:lpstr>9_Волна</vt:lpstr>
      <vt:lpstr>10_Волна</vt:lpstr>
      <vt:lpstr>11_Волна</vt:lpstr>
      <vt:lpstr>12_Волна</vt:lpstr>
      <vt:lpstr>14_Волна</vt:lpstr>
      <vt:lpstr>13_Волна</vt:lpstr>
      <vt:lpstr>15_Волна</vt:lpstr>
      <vt:lpstr>16_Волна</vt:lpstr>
      <vt:lpstr>17_Волна</vt:lpstr>
      <vt:lpstr>18_Волна</vt:lpstr>
      <vt:lpstr>19_Волна</vt:lpstr>
      <vt:lpstr>20_Волна</vt:lpstr>
      <vt:lpstr>21_Волна</vt:lpstr>
      <vt:lpstr>22_Волна</vt:lpstr>
      <vt:lpstr>Летняя Олимпиада  2016год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Бадминтон </vt:lpstr>
      <vt:lpstr>Баскетбол</vt:lpstr>
      <vt:lpstr>Волейбол</vt:lpstr>
      <vt:lpstr>Теннис</vt:lpstr>
      <vt:lpstr>Футбол</vt:lpstr>
      <vt:lpstr>Лёгкая атлетика</vt:lpstr>
      <vt:lpstr>Художественная гимнастика</vt:lpstr>
      <vt:lpstr>  Спортивная гимнастика</vt:lpstr>
      <vt:lpstr>Велоспорт</vt:lpstr>
      <vt:lpstr>Конный спорт</vt:lpstr>
      <vt:lpstr>Плавание</vt:lpstr>
      <vt:lpstr>Синхронное плавание</vt:lpstr>
      <vt:lpstr>Прыжки в воду</vt:lpstr>
      <vt:lpstr> Академическая гребля</vt:lpstr>
      <vt:lpstr>Парусный спорт</vt:lpstr>
      <vt:lpstr>Борьба</vt:lpstr>
      <vt:lpstr>Бокс</vt:lpstr>
      <vt:lpstr>Тейквондо</vt:lpstr>
      <vt:lpstr>Дзюдо</vt:lpstr>
      <vt:lpstr>Стрельба из лука</vt:lpstr>
      <vt:lpstr>Фехтование</vt:lpstr>
      <vt:lpstr>Хоккей на траве</vt:lpstr>
      <vt:lpstr>Тяжелая атлетика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Летняя Олимпиада  2016год </dc:title>
  <dc:creator>user</dc:creator>
  <cp:lastModifiedBy>user</cp:lastModifiedBy>
  <cp:revision>2</cp:revision>
  <dcterms:created xsi:type="dcterms:W3CDTF">2016-10-31T05:54:45Z</dcterms:created>
  <dcterms:modified xsi:type="dcterms:W3CDTF">2016-10-31T06:06:19Z</dcterms:modified>
</cp:coreProperties>
</file>