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57" r:id="rId5"/>
    <p:sldId id="272" r:id="rId6"/>
    <p:sldId id="264" r:id="rId7"/>
    <p:sldId id="260" r:id="rId8"/>
    <p:sldId id="261" r:id="rId9"/>
    <p:sldId id="267" r:id="rId10"/>
    <p:sldId id="259" r:id="rId11"/>
    <p:sldId id="266" r:id="rId12"/>
    <p:sldId id="265" r:id="rId13"/>
    <p:sldId id="270" r:id="rId14"/>
    <p:sldId id="262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0B0F-FB2E-4E8A-AC7A-8A7941C82C5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B8FD-4851-400A-A0C9-5CA296E04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B8FD-4851-400A-A0C9-5CA296E0415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3594-7E8C-42AC-AD24-4D47DF7D5CBE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5A5D-7E16-4F07-BBD7-546B6BBF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shki.net/2014336-molodye-i-ovazhnye-deti-geroi-nashego-vremeni-i-ih-podvigi.html?google_serp_position=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143008"/>
          </a:xfrm>
          <a:ln w="38100">
            <a:solidFill>
              <a:schemeClr val="accent3">
                <a:lumMod val="50000"/>
              </a:schemeClr>
            </a:solidFill>
            <a:prstDash val="solid"/>
          </a:ln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800" dirty="0" smtClean="0"/>
              <a:t>Муниципальное </a:t>
            </a:r>
            <a:r>
              <a:rPr lang="ru-RU" sz="1800" dirty="0"/>
              <a:t>бюджетное  общеобразовательное учреждение «Средняя общеобразовательная школа </a:t>
            </a:r>
            <a:r>
              <a:rPr lang="ru-RU" sz="1800" dirty="0" smtClean="0"/>
              <a:t>№2 имени Героя Советского Союза Василия Дмитриевича Ревякина  р.п. Самойловка Самойловского района</a:t>
            </a:r>
            <a:r>
              <a:rPr lang="en-US" sz="1800" dirty="0" smtClean="0"/>
              <a:t> </a:t>
            </a:r>
            <a:r>
              <a:rPr lang="ru-RU" sz="1800" dirty="0" smtClean="0"/>
              <a:t>Саратовской области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Arno Pro Smbd Caption" pitchFamily="18" charset="0"/>
              </a:rPr>
              <a:t>Молодые и отважные: Дети-герои нашего времени и их </a:t>
            </a:r>
            <a:r>
              <a:rPr lang="ru-RU" sz="4400" dirty="0" smtClean="0">
                <a:solidFill>
                  <a:schemeClr val="tx1"/>
                </a:solidFill>
                <a:latin typeface="Arno Pro Smbd Caption" pitchFamily="18" charset="0"/>
              </a:rPr>
              <a:t>подвиги.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Автор: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Полковниченко З.В.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Самойловка, 2019г</a:t>
            </a:r>
          </a:p>
        </p:txBody>
      </p:sp>
      <p:sp>
        <p:nvSpPr>
          <p:cNvPr id="15362" name="AutoShape 2" descr="https://media.ykt.ru/upload/photo/2017/04/28/mini/76416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Documents and Settings\Admin\Рабочий стол\888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71942"/>
            <a:ext cx="158215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июле </a:t>
            </a:r>
            <a:r>
              <a:rPr lang="ru-RU" sz="3200" dirty="0" smtClean="0">
                <a:solidFill>
                  <a:srgbClr val="C00000"/>
                </a:solidFill>
              </a:rPr>
              <a:t>2013</a:t>
            </a:r>
            <a:r>
              <a:rPr lang="ru-RU" sz="3200" dirty="0" smtClean="0">
                <a:solidFill>
                  <a:schemeClr val="tx1"/>
                </a:solidFill>
              </a:rPr>
              <a:t> года </a:t>
            </a:r>
            <a:r>
              <a:rPr lang="ru-RU" sz="3200" dirty="0" smtClean="0">
                <a:solidFill>
                  <a:srgbClr val="C00000"/>
                </a:solidFill>
              </a:rPr>
              <a:t>12-летняя</a:t>
            </a:r>
            <a:r>
              <a:rPr lang="ru-RU" sz="3200" dirty="0" smtClean="0">
                <a:solidFill>
                  <a:schemeClr val="tx1"/>
                </a:solidFill>
              </a:rPr>
              <a:t> девочка спасла  двоих утопающих семилетних детей. Ей вручена медаль «За спасение погибавших»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Лида </a:t>
            </a:r>
            <a:r>
              <a:rPr lang="ru-RU" sz="4400" dirty="0" smtClean="0"/>
              <a:t>Пономарёва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1" name="Picture 1" descr="C:\Documents and Settings\Admin\Рабочий стол\дети-герои\Лида Пономарё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974517" cy="19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Во время страшных пожаров в Хакасии школьники спасли троих человек.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214290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Алина </a:t>
            </a:r>
            <a:r>
              <a:rPr lang="ru-RU" sz="4400" dirty="0" err="1"/>
              <a:t>Гусакова</a:t>
            </a:r>
            <a:r>
              <a:rPr lang="ru-RU" sz="4400" dirty="0"/>
              <a:t> и Денис Фёдоров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C:\Documents and Settings\Admin\Рабочий стол\дети-герои\Алина Гусакова и Денис Фёдоров.jpg"/>
          <p:cNvPicPr>
            <a:picLocks noChangeAspect="1" noChangeArrowheads="1"/>
          </p:cNvPicPr>
          <p:nvPr/>
        </p:nvPicPr>
        <p:blipFill>
          <a:blip r:embed="rId2" cstate="print"/>
          <a:srcRect l="5000" t="6117"/>
          <a:stretch>
            <a:fillRect/>
          </a:stretch>
        </p:blipFill>
        <p:spPr bwMode="auto">
          <a:xfrm>
            <a:off x="500034" y="2428868"/>
            <a:ext cx="2936661" cy="22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Амурскому школьнику </a:t>
            </a:r>
            <a:r>
              <a:rPr lang="ru-RU" sz="3200" dirty="0" smtClean="0">
                <a:solidFill>
                  <a:schemeClr val="tx1"/>
                </a:solidFill>
              </a:rPr>
              <a:t>было </a:t>
            </a:r>
            <a:r>
              <a:rPr lang="ru-RU" sz="3200" dirty="0" smtClean="0">
                <a:solidFill>
                  <a:srgbClr val="C00000"/>
                </a:solidFill>
              </a:rPr>
              <a:t>десять лет</a:t>
            </a:r>
            <a:r>
              <a:rPr lang="ru-RU" sz="3200" dirty="0" smtClean="0">
                <a:solidFill>
                  <a:schemeClr val="tx1"/>
                </a:solidFill>
              </a:rPr>
              <a:t>, когда он спас двух утопающих.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642942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/>
              <a:t>Вадим Диких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C:\Documents and Settings\Admin\Рабочий стол\дети-герои\Вадим Диких.jpg"/>
          <p:cNvPicPr>
            <a:picLocks noChangeAspect="1" noChangeArrowheads="1"/>
          </p:cNvPicPr>
          <p:nvPr/>
        </p:nvPicPr>
        <p:blipFill>
          <a:blip r:embed="rId2" cstate="print"/>
          <a:srcRect l="25000" r="18055"/>
          <a:stretch>
            <a:fillRect/>
          </a:stretch>
        </p:blipFill>
        <p:spPr bwMode="auto">
          <a:xfrm>
            <a:off x="857223" y="2285992"/>
            <a:ext cx="2275538" cy="26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Он спас трех младших братьев и </a:t>
            </a:r>
            <a:r>
              <a:rPr lang="ru-RU" sz="3200" dirty="0" smtClean="0">
                <a:solidFill>
                  <a:schemeClr val="tx1"/>
                </a:solidFill>
              </a:rPr>
              <a:t>сестру от огня. Самому Герою было </a:t>
            </a:r>
            <a:r>
              <a:rPr lang="ru-RU" sz="3200" dirty="0" smtClean="0">
                <a:solidFill>
                  <a:srgbClr val="C00000"/>
                </a:solidFill>
              </a:rPr>
              <a:t>8 лет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Семён Давыдов</a:t>
            </a:r>
          </a:p>
        </p:txBody>
      </p:sp>
      <p:pic>
        <p:nvPicPr>
          <p:cNvPr id="25602" name="Picture 2" descr="C:\Documents and Settings\Admin\Рабочий стол\дети-герои\Семён Давыдов.jpg"/>
          <p:cNvPicPr>
            <a:picLocks noChangeAspect="1" noChangeArrowheads="1"/>
          </p:cNvPicPr>
          <p:nvPr/>
        </p:nvPicPr>
        <p:blipFill>
          <a:blip r:embed="rId2" cstate="print"/>
          <a:srcRect l="16666" t="3125"/>
          <a:stretch>
            <a:fillRect/>
          </a:stretch>
        </p:blipFill>
        <p:spPr bwMode="auto">
          <a:xfrm>
            <a:off x="500034" y="2500306"/>
            <a:ext cx="278709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Десятилетняя</a:t>
            </a:r>
            <a:r>
              <a:rPr lang="ru-RU" sz="3200" dirty="0" smtClean="0">
                <a:solidFill>
                  <a:schemeClr val="tx1"/>
                </a:solidFill>
              </a:rPr>
              <a:t> Наташа вытащила ребёнка из воды, едва не утонув сама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Наташа </a:t>
            </a:r>
            <a:r>
              <a:rPr lang="ru-RU" sz="4400" dirty="0" err="1" smtClean="0"/>
              <a:t>Камнева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09" name="Picture 1" descr="C:\Documents and Settings\Admin\Рабочий стол\дети-герои\Наташа Камнева.jpg"/>
          <p:cNvPicPr>
            <a:picLocks noChangeAspect="1" noChangeArrowheads="1"/>
          </p:cNvPicPr>
          <p:nvPr/>
        </p:nvPicPr>
        <p:blipFill>
          <a:blip r:embed="rId2" cstate="print"/>
          <a:srcRect l="34028" r="20138"/>
          <a:stretch>
            <a:fillRect/>
          </a:stretch>
        </p:blipFill>
        <p:spPr bwMode="auto">
          <a:xfrm>
            <a:off x="928662" y="2143116"/>
            <a:ext cx="2029533" cy="295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Десятилетний</a:t>
            </a:r>
            <a:r>
              <a:rPr lang="ru-RU" sz="3200" dirty="0" smtClean="0">
                <a:solidFill>
                  <a:schemeClr val="tx1"/>
                </a:solidFill>
              </a:rPr>
              <a:t> житель Северной Осетии вытащил трёхлетнего брата из огня.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Астан </a:t>
            </a:r>
            <a:r>
              <a:rPr lang="ru-RU" sz="4400" dirty="0" err="1" smtClean="0"/>
              <a:t>Дзодзиев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C:\Documents and Settings\Admin\Рабочий стол\дети-герои\Астан Дзодзиев.jpg"/>
          <p:cNvPicPr>
            <a:picLocks noChangeAspect="1" noChangeArrowheads="1"/>
          </p:cNvPicPr>
          <p:nvPr/>
        </p:nvPicPr>
        <p:blipFill>
          <a:blip r:embed="rId2" cstate="print"/>
          <a:srcRect l="22222" r="12500"/>
          <a:stretch>
            <a:fillRect/>
          </a:stretch>
        </p:blipFill>
        <p:spPr bwMode="auto">
          <a:xfrm>
            <a:off x="714348" y="2214554"/>
            <a:ext cx="2714289" cy="27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hlinkClick r:id="rId2"/>
              </a:rPr>
              <a:t>https://fishki.net/2014336-molodye-i-ovazhnye-deti-geroi-nashego-vremeni-i-ih-podvigi.html?google_serp_position=5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 -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714379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Женя Табаков</a:t>
            </a:r>
            <a:endParaRPr lang="ru-RU" dirty="0"/>
          </a:p>
        </p:txBody>
      </p:sp>
      <p:sp>
        <p:nvSpPr>
          <p:cNvPr id="6" name="10-конечная звезда 5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Указом Президента РФ от </a:t>
            </a:r>
            <a:r>
              <a:rPr lang="ru-RU" sz="2400" dirty="0">
                <a:solidFill>
                  <a:srgbClr val="C00000"/>
                </a:solidFill>
              </a:rPr>
              <a:t>20 января 2009</a:t>
            </a:r>
            <a:r>
              <a:rPr lang="ru-RU" sz="2400" dirty="0">
                <a:solidFill>
                  <a:schemeClr val="tx1"/>
                </a:solidFill>
              </a:rPr>
              <a:t>г. за мужество и самоотверженность, проявленные при исполнении гражданского долга </a:t>
            </a:r>
            <a:r>
              <a:rPr lang="ru-RU" sz="2400" dirty="0" smtClean="0">
                <a:solidFill>
                  <a:schemeClr val="tx1"/>
                </a:solidFill>
              </a:rPr>
              <a:t> был </a:t>
            </a:r>
            <a:r>
              <a:rPr lang="ru-RU" sz="2400" dirty="0">
                <a:solidFill>
                  <a:schemeClr val="tx1"/>
                </a:solidFill>
              </a:rPr>
              <a:t>посмертно награждён орденом </a:t>
            </a:r>
            <a:r>
              <a:rPr lang="ru-RU" sz="2400" dirty="0" smtClean="0">
                <a:solidFill>
                  <a:schemeClr val="tx1"/>
                </a:solidFill>
              </a:rPr>
              <a:t>Мужества.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Молодые и отважные: Дети-герои нашего времени и их подв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Молодые и отважные: Дети-герои нашего времени и их подв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10-конечная звезда 9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5" descr="C:\Documents and Settings\Admin\Рабочий стол\дети-герои\женя табаков.jpg"/>
          <p:cNvPicPr>
            <a:picLocks noChangeAspect="1" noChangeArrowheads="1"/>
          </p:cNvPicPr>
          <p:nvPr/>
        </p:nvPicPr>
        <p:blipFill>
          <a:blip r:embed="rId2" cstate="print"/>
          <a:srcRect l="21250" t="1669" r="40000" b="24888"/>
          <a:stretch>
            <a:fillRect/>
          </a:stretch>
        </p:blipFill>
        <p:spPr bwMode="auto">
          <a:xfrm>
            <a:off x="1000100" y="2357430"/>
            <a:ext cx="1775448" cy="25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 сентября 2013 </a:t>
            </a:r>
            <a:r>
              <a:rPr lang="ru-RU" sz="3200" dirty="0" smtClean="0">
                <a:solidFill>
                  <a:schemeClr val="tx1"/>
                </a:solidFill>
              </a:rPr>
              <a:t>г. во дворе школы открыли памятник – мальчик, отгоняющий коршуна от голубки.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Documents and Settings\Admin\Рабочий стол\дети-герои\памятник жене табакову.jpg"/>
          <p:cNvPicPr>
            <a:picLocks noChangeAspect="1" noChangeArrowheads="1"/>
          </p:cNvPicPr>
          <p:nvPr/>
        </p:nvPicPr>
        <p:blipFill>
          <a:blip r:embed="rId2" cstate="print"/>
          <a:srcRect l="32500" r="31250"/>
          <a:stretch>
            <a:fillRect/>
          </a:stretch>
        </p:blipFill>
        <p:spPr bwMode="auto">
          <a:xfrm>
            <a:off x="1071538" y="2285992"/>
            <a:ext cx="1635096" cy="255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 Жене Табакову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Погиб </a:t>
            </a:r>
            <a:r>
              <a:rPr lang="ru-RU" sz="3200" dirty="0" smtClean="0">
                <a:solidFill>
                  <a:srgbClr val="C00000"/>
                </a:solidFill>
              </a:rPr>
              <a:t>5 мая 2012 </a:t>
            </a:r>
            <a:r>
              <a:rPr lang="ru-RU" sz="3200" dirty="0" smtClean="0">
                <a:solidFill>
                  <a:schemeClr val="tx1"/>
                </a:solidFill>
              </a:rPr>
              <a:t>года, спасая 9 –летнего школьника из воды. Награждён орденом Мужества посмертно. Ему было </a:t>
            </a:r>
            <a:r>
              <a:rPr lang="ru-RU" sz="3200" dirty="0" smtClean="0">
                <a:solidFill>
                  <a:srgbClr val="C00000"/>
                </a:solidFill>
              </a:rPr>
              <a:t>12 лет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Данил Садыков</a:t>
            </a:r>
          </a:p>
        </p:txBody>
      </p:sp>
      <p:pic>
        <p:nvPicPr>
          <p:cNvPr id="2049" name="Picture 1" descr="C:\Documents and Settings\Admin\Рабочий стол\дети-герои\Данил Садыков.jpg"/>
          <p:cNvPicPr>
            <a:picLocks noChangeAspect="1" noChangeArrowheads="1"/>
          </p:cNvPicPr>
          <p:nvPr/>
        </p:nvPicPr>
        <p:blipFill>
          <a:blip r:embed="rId2" cstate="print"/>
          <a:srcRect l="31250"/>
          <a:stretch>
            <a:fillRect/>
          </a:stretch>
        </p:blipFill>
        <p:spPr bwMode="auto">
          <a:xfrm>
            <a:off x="785783" y="2428868"/>
            <a:ext cx="2469529" cy="23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находится </a:t>
            </a:r>
            <a:r>
              <a:rPr lang="ru-RU" sz="2800" dirty="0" smtClean="0">
                <a:solidFill>
                  <a:schemeClr val="tx1"/>
                </a:solidFill>
              </a:rPr>
              <a:t>в Набережных </a:t>
            </a:r>
            <a:r>
              <a:rPr lang="ru-RU" sz="2800" dirty="0" smtClean="0">
                <a:solidFill>
                  <a:schemeClr val="tx1"/>
                </a:solidFill>
              </a:rPr>
              <a:t>Челнах. Выполнен  </a:t>
            </a:r>
            <a:r>
              <a:rPr lang="ru-RU" sz="2800" dirty="0" smtClean="0">
                <a:solidFill>
                  <a:schemeClr val="tx1"/>
                </a:solidFill>
              </a:rPr>
              <a:t> в </a:t>
            </a:r>
            <a:r>
              <a:rPr lang="ru-RU" sz="2800" dirty="0" smtClean="0">
                <a:solidFill>
                  <a:schemeClr val="tx1"/>
                </a:solidFill>
              </a:rPr>
              <a:t>форме мемориальной доски и </a:t>
            </a:r>
            <a:r>
              <a:rPr lang="ru-RU" sz="2800" dirty="0" smtClean="0">
                <a:solidFill>
                  <a:schemeClr val="tx1"/>
                </a:solidFill>
              </a:rPr>
              <a:t>«перышка», символизирующего легкую, но оборвавшуюся </a:t>
            </a:r>
            <a:r>
              <a:rPr lang="ru-RU" sz="2800" dirty="0" smtClean="0">
                <a:solidFill>
                  <a:schemeClr val="tx1"/>
                </a:solidFill>
              </a:rPr>
              <a:t>жизнь.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 Данилу Садыкову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4" name="AutoShape 2" descr="https://media.ykt.ru/upload/photo/2017/04/28/mini/9ab77b489959a7a0d93adcbb1b6449b7_X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edia.ykt.ru/upload/photo/2017/04/28/mini/76416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Documents and Settings\Admin\Рабочий стол\99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073512" cy="172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 Нижегородской области </a:t>
            </a:r>
            <a:r>
              <a:rPr lang="ru-RU" sz="3200" dirty="0" smtClean="0">
                <a:solidFill>
                  <a:schemeClr val="tx1"/>
                </a:solidFill>
              </a:rPr>
              <a:t> третьеклассники спасли </a:t>
            </a:r>
            <a:r>
              <a:rPr lang="ru-RU" sz="3200" dirty="0">
                <a:solidFill>
                  <a:schemeClr val="tx1"/>
                </a:solidFill>
              </a:rPr>
              <a:t>провалившуюся в прорубь женщину.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Максим Конов и Георгий </a:t>
            </a:r>
            <a:r>
              <a:rPr lang="ru-RU" sz="4400" dirty="0" smtClean="0"/>
              <a:t>Сучков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C:\Documents and Settings\Admin\Рабочий стол\дети-герои\Максим Конов и Георгий Суч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2590126" cy="172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Житель Ивделя. Он </a:t>
            </a:r>
            <a:r>
              <a:rPr lang="ru-RU" sz="3200" dirty="0">
                <a:solidFill>
                  <a:schemeClr val="tx1"/>
                </a:solidFill>
              </a:rPr>
              <a:t>спас из реки свою одноклассницу, которая провалилась под лёд</a:t>
            </a:r>
            <a:r>
              <a:rPr lang="ru-RU" sz="3200" dirty="0" smtClean="0">
                <a:solidFill>
                  <a:schemeClr val="tx1"/>
                </a:solidFill>
              </a:rPr>
              <a:t>.  В то время ему было </a:t>
            </a:r>
            <a:r>
              <a:rPr lang="ru-RU" sz="3200" dirty="0" smtClean="0">
                <a:solidFill>
                  <a:srgbClr val="C00000"/>
                </a:solidFill>
              </a:rPr>
              <a:t>8 лет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Ваня Макаров</a:t>
            </a:r>
          </a:p>
        </p:txBody>
      </p:sp>
      <p:pic>
        <p:nvPicPr>
          <p:cNvPr id="19457" name="Picture 1" descr="C:\Documents and Settings\Admin\Рабочий стол\дети-герои\Ваня Мака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2757193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 время пожара вытащил  </a:t>
            </a:r>
            <a:r>
              <a:rPr lang="ru-RU" sz="3200" dirty="0">
                <a:solidFill>
                  <a:schemeClr val="tx1"/>
                </a:solidFill>
              </a:rPr>
              <a:t>женщину-инвалида 1929 года </a:t>
            </a:r>
            <a:r>
              <a:rPr lang="ru-RU" sz="3200" dirty="0" smtClean="0">
                <a:solidFill>
                  <a:schemeClr val="tx1"/>
                </a:solidFill>
              </a:rPr>
              <a:t>рождения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 </a:t>
            </a:r>
            <a:r>
              <a:rPr lang="ru-RU" sz="3200" dirty="0">
                <a:solidFill>
                  <a:schemeClr val="tx1"/>
                </a:solidFill>
              </a:rPr>
              <a:t>мужчину 1972 года </a:t>
            </a:r>
            <a:r>
              <a:rPr lang="ru-RU" sz="3200" dirty="0" smtClean="0">
                <a:solidFill>
                  <a:schemeClr val="tx1"/>
                </a:solidFill>
              </a:rPr>
              <a:t>рождения. Самому Герою было </a:t>
            </a:r>
            <a:r>
              <a:rPr lang="ru-RU" sz="3200" dirty="0" smtClean="0">
                <a:solidFill>
                  <a:srgbClr val="C00000"/>
                </a:solidFill>
              </a:rPr>
              <a:t>14 лет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err="1"/>
              <a:t>Кобычев</a:t>
            </a:r>
            <a:r>
              <a:rPr lang="ru-RU" sz="4400" dirty="0"/>
              <a:t> </a:t>
            </a:r>
            <a:r>
              <a:rPr lang="ru-RU" sz="4400" dirty="0" smtClean="0"/>
              <a:t>Максим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3" name="Picture 1" descr="C:\Documents and Settings\Admin\Рабочий стол\дети-герои\Кобычев Макс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2698048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42844" y="1785926"/>
            <a:ext cx="3600000" cy="3600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714744" y="1071546"/>
            <a:ext cx="5112000" cy="5076000"/>
          </a:xfrm>
          <a:prstGeom prst="star10">
            <a:avLst/>
          </a:prstGeom>
          <a:solidFill>
            <a:schemeClr val="accent3">
              <a:lumMod val="75000"/>
              <a:alpha val="2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Челябинской области два друга </a:t>
            </a:r>
            <a:r>
              <a:rPr lang="ru-RU" sz="2800" dirty="0">
                <a:solidFill>
                  <a:srgbClr val="C00000"/>
                </a:solidFill>
              </a:rPr>
              <a:t>12 лет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проявили настоящее мужество, спасая своих учителей от разрушений, вызванных падением челябинского метеорита.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14291"/>
            <a:ext cx="7743852" cy="7143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/>
              <a:t>Кирилл </a:t>
            </a:r>
            <a:r>
              <a:rPr lang="ru-RU" sz="4400" dirty="0" smtClean="0"/>
              <a:t>Дейнеко </a:t>
            </a:r>
            <a:r>
              <a:rPr lang="ru-RU" sz="4400" dirty="0"/>
              <a:t>и Сергей </a:t>
            </a:r>
            <a:r>
              <a:rPr lang="ru-RU" sz="4400" dirty="0" err="1" smtClean="0"/>
              <a:t>Скрипник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Documents and Settings\Admin\Рабочий стол\дети-герои\Кирилл Дайнеко и Сергей Скрип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2698048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290</Words>
  <Application>Microsoft Office PowerPoint</Application>
  <PresentationFormat>Экран (4:3)</PresentationFormat>
  <Paragraphs>36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Муниципальное бюджетное  общеобразовательное учреждение «Средняя общеобразовательная школа №2 имени Героя Советского Союза Василия Дмитриевича Ревякина  р.п. Самойловка Самойловского района Саратовской области   </vt:lpstr>
      <vt:lpstr>Женя Табаков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2019-11-05T17:29:26Z</dcterms:created>
  <dcterms:modified xsi:type="dcterms:W3CDTF">2019-11-06T17:06:47Z</dcterms:modified>
</cp:coreProperties>
</file>