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0" r:id="rId4"/>
    <p:sldId id="271" r:id="rId5"/>
    <p:sldId id="272" r:id="rId6"/>
    <p:sldId id="273" r:id="rId7"/>
    <p:sldId id="275" r:id="rId8"/>
    <p:sldId id="276" r:id="rId9"/>
    <p:sldId id="277" r:id="rId10"/>
    <p:sldId id="283" r:id="rId11"/>
    <p:sldId id="284" r:id="rId12"/>
    <p:sldId id="279" r:id="rId13"/>
    <p:sldId id="280" r:id="rId14"/>
    <p:sldId id="281" r:id="rId15"/>
    <p:sldId id="268" r:id="rId16"/>
    <p:sldId id="269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E9F0"/>
    <a:srgbClr val="C5F2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0F17-3036-43A5-BCA7-E20BEFB056D2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B20C-037F-467E-8E81-0D1C50C2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0F17-3036-43A5-BCA7-E20BEFB056D2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B20C-037F-467E-8E81-0D1C50C2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0F17-3036-43A5-BCA7-E20BEFB056D2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B20C-037F-467E-8E81-0D1C50C2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0F17-3036-43A5-BCA7-E20BEFB056D2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B20C-037F-467E-8E81-0D1C50C2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0F17-3036-43A5-BCA7-E20BEFB056D2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B20C-037F-467E-8E81-0D1C50C2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0F17-3036-43A5-BCA7-E20BEFB056D2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B20C-037F-467E-8E81-0D1C50C2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0F17-3036-43A5-BCA7-E20BEFB056D2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B20C-037F-467E-8E81-0D1C50C2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0F17-3036-43A5-BCA7-E20BEFB056D2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B20C-037F-467E-8E81-0D1C50C2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0F17-3036-43A5-BCA7-E20BEFB056D2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B20C-037F-467E-8E81-0D1C50C2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0F17-3036-43A5-BCA7-E20BEFB056D2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B20C-037F-467E-8E81-0D1C50C2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0F17-3036-43A5-BCA7-E20BEFB056D2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B20C-037F-467E-8E81-0D1C50C2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60F17-3036-43A5-BCA7-E20BEFB056D2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B20C-037F-467E-8E81-0D1C50C2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5.gif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5.gif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dlm3.meta.ua/pic/0/127/30/YIGl2aKqt4.jpg?id=8330973" TargetMode="External"/><Relationship Id="rId3" Type="http://schemas.openxmlformats.org/officeDocument/2006/relationships/hyperlink" Target="http://www.xrest.ru/schemes/00/11/38/b2/%D0%94%D0%BE%D0%BC%20%D0%B2%20%D0%B4%D0%B5%D1%80%D0%B5%D0%B2%D0%BD%D0%B5-3-1.jpg" TargetMode="External"/><Relationship Id="rId7" Type="http://schemas.openxmlformats.org/officeDocument/2006/relationships/hyperlink" Target="http://cs407924.vk.me/v407924553/aea5/LDb_RLtwuVY.jpg" TargetMode="External"/><Relationship Id="rId12" Type="http://schemas.openxmlformats.org/officeDocument/2006/relationships/image" Target="../media/image5.gif"/><Relationship Id="rId2" Type="http://schemas.openxmlformats.org/officeDocument/2006/relationships/hyperlink" Target="http://ic.pics.livejournal.com/fidart/15246171/3993/3993_1000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ov.cap.ru/UserFiles/orgs/GrvId_70/589036920.jpg" TargetMode="External"/><Relationship Id="rId11" Type="http://schemas.openxmlformats.org/officeDocument/2006/relationships/image" Target="../media/image10.gif"/><Relationship Id="rId5" Type="http://schemas.openxmlformats.org/officeDocument/2006/relationships/hyperlink" Target="http://blackquote.ru/created/20110828/1314528617.jpg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://img1.liveinternet.ru/images/attach/d/1/130/171/130171685_1625.jpg" TargetMode="Externa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2;&#1086;&#1080;%20&#1076;&#1086;&#1082;&#1091;&#1084;&#1077;&#1085;&#1090;&#1099;\Downloads\detskie_pesni_-_Detskaya_pesnya_o_seme_Moya_semya_._(iPlayer.fm)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5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78581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МБОУ «СОШ №2 имени Героя Советского Союза В.Д. Ревякина р.п. Самойловка Самойловского района Саратовской области»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071810"/>
            <a:ext cx="7858180" cy="350046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Свет в окне. Пусть не гаснет он никогда!</a:t>
            </a:r>
          </a:p>
          <a:p>
            <a:endParaRPr lang="ru-RU" dirty="0"/>
          </a:p>
          <a:p>
            <a:pPr algn="r"/>
            <a:r>
              <a:rPr lang="ru-RU" sz="2800" dirty="0" smtClean="0"/>
              <a:t>Автор: </a:t>
            </a:r>
          </a:p>
          <a:p>
            <a:pPr algn="r"/>
            <a:r>
              <a:rPr lang="ru-RU" sz="2600" dirty="0" smtClean="0"/>
              <a:t>Полковниченко </a:t>
            </a:r>
          </a:p>
          <a:p>
            <a:pPr algn="r"/>
            <a:r>
              <a:rPr lang="ru-RU" sz="2600" dirty="0" smtClean="0"/>
              <a:t>Зинаида</a:t>
            </a:r>
          </a:p>
          <a:p>
            <a:pPr algn="r"/>
            <a:r>
              <a:rPr lang="ru-RU" sz="2600" dirty="0" smtClean="0"/>
              <a:t>Викторовна,</a:t>
            </a:r>
          </a:p>
          <a:p>
            <a:pPr algn="r"/>
            <a:r>
              <a:rPr lang="ru-RU" sz="2600" dirty="0" smtClean="0"/>
              <a:t>воспитатель ГПД</a:t>
            </a:r>
          </a:p>
          <a:p>
            <a:r>
              <a:rPr lang="ru-RU" sz="2600" dirty="0" smtClean="0"/>
              <a:t>Самойловка, 2016.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Рабочий стол\свет в окне\LDb_RLtwu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000"/>
            <a:ext cx="1737854" cy="1620000"/>
          </a:xfrm>
          <a:prstGeom prst="rect">
            <a:avLst/>
          </a:prstGeom>
          <a:noFill/>
        </p:spPr>
      </p:pic>
      <p:pic>
        <p:nvPicPr>
          <p:cNvPr id="9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b="13503"/>
          <a:stretch>
            <a:fillRect/>
          </a:stretch>
        </p:blipFill>
        <p:spPr bwMode="auto">
          <a:xfrm>
            <a:off x="1285852" y="6210000"/>
            <a:ext cx="4549992" cy="648000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Новая папка\132032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29198"/>
            <a:ext cx="751393" cy="1044000"/>
          </a:xfrm>
          <a:prstGeom prst="rect">
            <a:avLst/>
          </a:prstGeom>
          <a:noFill/>
        </p:spPr>
      </p:pic>
      <p:pic>
        <p:nvPicPr>
          <p:cNvPr id="11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r="48510" b="13503"/>
          <a:stretch>
            <a:fillRect/>
          </a:stretch>
        </p:blipFill>
        <p:spPr bwMode="auto">
          <a:xfrm>
            <a:off x="5357818" y="6210000"/>
            <a:ext cx="2342768" cy="648000"/>
          </a:xfrm>
          <a:prstGeom prst="rect">
            <a:avLst/>
          </a:prstGeom>
          <a:noFill/>
        </p:spPr>
      </p:pic>
      <p:pic>
        <p:nvPicPr>
          <p:cNvPr id="12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r="48510" b="13503"/>
          <a:stretch>
            <a:fillRect/>
          </a:stretch>
        </p:blipFill>
        <p:spPr bwMode="auto">
          <a:xfrm>
            <a:off x="6801232" y="6210000"/>
            <a:ext cx="2342768" cy="64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42910" y="0"/>
            <a:ext cx="7919438" cy="1214422"/>
          </a:xfrm>
          <a:prstGeom prst="cloudCallout">
            <a:avLst/>
          </a:prstGeom>
          <a:solidFill>
            <a:srgbClr val="B2E9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Из книги «Домострой»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2" descr="C:\Documents and Settings\Admin\Рабочий стол\на удаление\Sunco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0050" y="0"/>
            <a:ext cx="1123950" cy="1152525"/>
          </a:xfrm>
          <a:prstGeom prst="rect">
            <a:avLst/>
          </a:prstGeom>
          <a:noFill/>
        </p:spPr>
      </p:pic>
      <p:sp>
        <p:nvSpPr>
          <p:cNvPr id="15" name="Блок-схема: перфолента 14"/>
          <p:cNvSpPr/>
          <p:nvPr/>
        </p:nvSpPr>
        <p:spPr>
          <a:xfrm>
            <a:off x="1500166" y="1071546"/>
            <a:ext cx="7524000" cy="5184000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« Сын и дочь сами себя погубят и не доживут до конца своих дней, если прогневят отца или досадят матери. …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Пророк Исайя сказал: « Того, кто насмехается над отцом и укоряет старость матери, пусть склюют труп его вороны и сожрут орлы! Вы же, дети, делом и словом угождайте родителям своим во всяком добром замысле, и благословят вас они, а отчее благословение дом укрепит. А материнская молитва от напастей избавит».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Рабочий стол\свет в окне\LDb_RLtwu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000"/>
            <a:ext cx="1737854" cy="1620000"/>
          </a:xfrm>
          <a:prstGeom prst="rect">
            <a:avLst/>
          </a:prstGeom>
          <a:noFill/>
        </p:spPr>
      </p:pic>
      <p:pic>
        <p:nvPicPr>
          <p:cNvPr id="9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b="13503"/>
          <a:stretch>
            <a:fillRect/>
          </a:stretch>
        </p:blipFill>
        <p:spPr bwMode="auto">
          <a:xfrm>
            <a:off x="1285852" y="6210000"/>
            <a:ext cx="4549992" cy="648000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Новая папка\132032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29198"/>
            <a:ext cx="751393" cy="1044000"/>
          </a:xfrm>
          <a:prstGeom prst="rect">
            <a:avLst/>
          </a:prstGeom>
          <a:noFill/>
        </p:spPr>
      </p:pic>
      <p:pic>
        <p:nvPicPr>
          <p:cNvPr id="11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r="48510" b="13503"/>
          <a:stretch>
            <a:fillRect/>
          </a:stretch>
        </p:blipFill>
        <p:spPr bwMode="auto">
          <a:xfrm>
            <a:off x="5357818" y="6210000"/>
            <a:ext cx="2342768" cy="648000"/>
          </a:xfrm>
          <a:prstGeom prst="rect">
            <a:avLst/>
          </a:prstGeom>
          <a:noFill/>
        </p:spPr>
      </p:pic>
      <p:pic>
        <p:nvPicPr>
          <p:cNvPr id="12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r="48510" b="13503"/>
          <a:stretch>
            <a:fillRect/>
          </a:stretch>
        </p:blipFill>
        <p:spPr bwMode="auto">
          <a:xfrm>
            <a:off x="6801232" y="6210000"/>
            <a:ext cx="2342768" cy="64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42910" y="0"/>
            <a:ext cx="7919438" cy="1214422"/>
          </a:xfrm>
          <a:prstGeom prst="cloudCallout">
            <a:avLst/>
          </a:prstGeom>
          <a:solidFill>
            <a:srgbClr val="B2E9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Истина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2" descr="C:\Documents and Settings\Admin\Рабочий стол\на удаление\Sunco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0050" y="0"/>
            <a:ext cx="1123950" cy="1152525"/>
          </a:xfrm>
          <a:prstGeom prst="rect">
            <a:avLst/>
          </a:prstGeom>
          <a:noFill/>
        </p:spPr>
      </p:pic>
      <p:pic>
        <p:nvPicPr>
          <p:cNvPr id="30722" name="Picture 2" descr="C:\Documents and Settings\Admin\Рабочий стол\свет в окне\1314528617.jpg"/>
          <p:cNvPicPr>
            <a:picLocks noChangeAspect="1" noChangeArrowheads="1"/>
          </p:cNvPicPr>
          <p:nvPr/>
        </p:nvPicPr>
        <p:blipFill>
          <a:blip r:embed="rId6" cstate="print"/>
          <a:srcRect b="4509"/>
          <a:stretch>
            <a:fillRect/>
          </a:stretch>
        </p:blipFill>
        <p:spPr bwMode="auto">
          <a:xfrm>
            <a:off x="1785918" y="1643050"/>
            <a:ext cx="6229350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785926"/>
            <a:ext cx="8143932" cy="307183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1.Семья-это…</a:t>
            </a:r>
          </a:p>
          <a:p>
            <a:pPr algn="l">
              <a:lnSpc>
                <a:spcPct val="11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2.Мои родители - это…</a:t>
            </a:r>
          </a:p>
          <a:p>
            <a:pPr algn="l">
              <a:lnSpc>
                <a:spcPct val="11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3.Свет в окнах моего дома - это…</a:t>
            </a:r>
          </a:p>
          <a:p>
            <a:pPr algn="l">
              <a:lnSpc>
                <a:spcPct val="11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4.Радость в моей семье - это…</a:t>
            </a:r>
          </a:p>
          <a:p>
            <a:pPr algn="l">
              <a:lnSpc>
                <a:spcPct val="11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5.Горе моей семьи - это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…</a:t>
            </a:r>
          </a:p>
          <a:p>
            <a:pPr algn="l"/>
            <a:endParaRPr lang="ru-RU" dirty="0"/>
          </a:p>
        </p:txBody>
      </p:sp>
      <p:pic>
        <p:nvPicPr>
          <p:cNvPr id="7" name="Picture 2" descr="C:\Documents and Settings\Admin\Рабочий стол\свет в окне\LDb_RLtwu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000"/>
            <a:ext cx="1737854" cy="1620000"/>
          </a:xfrm>
          <a:prstGeom prst="rect">
            <a:avLst/>
          </a:prstGeom>
          <a:noFill/>
        </p:spPr>
      </p:pic>
      <p:pic>
        <p:nvPicPr>
          <p:cNvPr id="9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b="13503"/>
          <a:stretch>
            <a:fillRect/>
          </a:stretch>
        </p:blipFill>
        <p:spPr bwMode="auto">
          <a:xfrm>
            <a:off x="1285852" y="6210000"/>
            <a:ext cx="4549992" cy="648000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Новая папка\132032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29198"/>
            <a:ext cx="751393" cy="1044000"/>
          </a:xfrm>
          <a:prstGeom prst="rect">
            <a:avLst/>
          </a:prstGeom>
          <a:noFill/>
        </p:spPr>
      </p:pic>
      <p:pic>
        <p:nvPicPr>
          <p:cNvPr id="11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r="48510" b="13503"/>
          <a:stretch>
            <a:fillRect/>
          </a:stretch>
        </p:blipFill>
        <p:spPr bwMode="auto">
          <a:xfrm>
            <a:off x="5357818" y="6210000"/>
            <a:ext cx="2342768" cy="648000"/>
          </a:xfrm>
          <a:prstGeom prst="rect">
            <a:avLst/>
          </a:prstGeom>
          <a:noFill/>
        </p:spPr>
      </p:pic>
      <p:pic>
        <p:nvPicPr>
          <p:cNvPr id="12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r="48510" b="13503"/>
          <a:stretch>
            <a:fillRect/>
          </a:stretch>
        </p:blipFill>
        <p:spPr bwMode="auto">
          <a:xfrm>
            <a:off x="6801232" y="6210000"/>
            <a:ext cx="2342768" cy="64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285860"/>
          </a:xfrm>
          <a:prstGeom prst="cloudCallout">
            <a:avLst/>
          </a:prstGeom>
          <a:solidFill>
            <a:srgbClr val="B2E9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Тест «Незаконченное предложение»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2" descr="C:\Documents and Settings\Admin\Рабочий стол\на удаление\Sunco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142852"/>
            <a:ext cx="1123950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785926"/>
            <a:ext cx="8429684" cy="28575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/>
            <a:r>
              <a:rPr lang="ru-RU" sz="3400" dirty="0" smtClean="0">
                <a:solidFill>
                  <a:schemeClr val="tx1"/>
                </a:solidFill>
              </a:rPr>
              <a:t>6.Вдали от родного дома я буду вспоминать…</a:t>
            </a:r>
          </a:p>
          <a:p>
            <a:pPr algn="l"/>
            <a:r>
              <a:rPr lang="ru-RU" sz="3400" dirty="0" smtClean="0">
                <a:solidFill>
                  <a:schemeClr val="tx1"/>
                </a:solidFill>
              </a:rPr>
              <a:t>7.Из традиций моей семьи мне хотелось бы взять в будущую семью…</a:t>
            </a:r>
          </a:p>
          <a:p>
            <a:pPr algn="l"/>
            <a:r>
              <a:rPr lang="ru-RU" sz="3400" dirty="0" smtClean="0">
                <a:solidFill>
                  <a:schemeClr val="tx1"/>
                </a:solidFill>
              </a:rPr>
              <a:t>8.Мне не хотелось, чтобы в моей будущей семье…</a:t>
            </a:r>
          </a:p>
          <a:p>
            <a:pPr algn="l"/>
            <a:r>
              <a:rPr lang="ru-RU" sz="3400" dirty="0" smtClean="0">
                <a:solidFill>
                  <a:schemeClr val="tx1"/>
                </a:solidFill>
              </a:rPr>
              <a:t>9.Я считаю, что самое сокровенное желание моих родителей – это…</a:t>
            </a:r>
          </a:p>
          <a:p>
            <a:pPr algn="l"/>
            <a:r>
              <a:rPr lang="ru-RU" sz="3400" dirty="0" smtClean="0">
                <a:solidFill>
                  <a:schemeClr val="tx1"/>
                </a:solidFill>
              </a:rPr>
              <a:t>10.Больше всего мои родители боятся, что…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" name="Picture 2" descr="C:\Documents and Settings\Admin\Рабочий стол\свет в окне\LDb_RLtwu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000"/>
            <a:ext cx="1737854" cy="1620000"/>
          </a:xfrm>
          <a:prstGeom prst="rect">
            <a:avLst/>
          </a:prstGeom>
          <a:noFill/>
        </p:spPr>
      </p:pic>
      <p:pic>
        <p:nvPicPr>
          <p:cNvPr id="9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b="13503"/>
          <a:stretch>
            <a:fillRect/>
          </a:stretch>
        </p:blipFill>
        <p:spPr bwMode="auto">
          <a:xfrm>
            <a:off x="1285852" y="6210000"/>
            <a:ext cx="4549992" cy="648000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Новая папка\132032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29198"/>
            <a:ext cx="751393" cy="1044000"/>
          </a:xfrm>
          <a:prstGeom prst="rect">
            <a:avLst/>
          </a:prstGeom>
          <a:noFill/>
        </p:spPr>
      </p:pic>
      <p:pic>
        <p:nvPicPr>
          <p:cNvPr id="11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r="48510" b="13503"/>
          <a:stretch>
            <a:fillRect/>
          </a:stretch>
        </p:blipFill>
        <p:spPr bwMode="auto">
          <a:xfrm>
            <a:off x="5357818" y="6210000"/>
            <a:ext cx="2342768" cy="648000"/>
          </a:xfrm>
          <a:prstGeom prst="rect">
            <a:avLst/>
          </a:prstGeom>
          <a:noFill/>
        </p:spPr>
      </p:pic>
      <p:pic>
        <p:nvPicPr>
          <p:cNvPr id="12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r="48510" b="13503"/>
          <a:stretch>
            <a:fillRect/>
          </a:stretch>
        </p:blipFill>
        <p:spPr bwMode="auto">
          <a:xfrm>
            <a:off x="6801232" y="6210000"/>
            <a:ext cx="2342768" cy="64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285860"/>
          </a:xfrm>
          <a:prstGeom prst="cloudCallout">
            <a:avLst/>
          </a:prstGeom>
          <a:solidFill>
            <a:srgbClr val="B2E9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Тест «Незаконченное предложение»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2" descr="C:\Documents and Settings\Admin\Рабочий стол\на удаление\Sunco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142852"/>
            <a:ext cx="1123950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785926"/>
            <a:ext cx="8143932" cy="15716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Picture 2" descr="C:\Documents and Settings\Admin\Рабочий стол\свет в окне\LDb_RLtwu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000"/>
            <a:ext cx="1737854" cy="1620000"/>
          </a:xfrm>
          <a:prstGeom prst="rect">
            <a:avLst/>
          </a:prstGeom>
          <a:noFill/>
        </p:spPr>
      </p:pic>
      <p:pic>
        <p:nvPicPr>
          <p:cNvPr id="9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b="13503"/>
          <a:stretch>
            <a:fillRect/>
          </a:stretch>
        </p:blipFill>
        <p:spPr bwMode="auto">
          <a:xfrm>
            <a:off x="1500166" y="6210000"/>
            <a:ext cx="4549992" cy="648000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Новая папка\132032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29198"/>
            <a:ext cx="751393" cy="1044000"/>
          </a:xfrm>
          <a:prstGeom prst="rect">
            <a:avLst/>
          </a:prstGeom>
          <a:noFill/>
        </p:spPr>
      </p:pic>
      <p:pic>
        <p:nvPicPr>
          <p:cNvPr id="11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r="48510" b="13503"/>
          <a:stretch>
            <a:fillRect/>
          </a:stretch>
        </p:blipFill>
        <p:spPr bwMode="auto">
          <a:xfrm>
            <a:off x="5357818" y="6210000"/>
            <a:ext cx="2342768" cy="648000"/>
          </a:xfrm>
          <a:prstGeom prst="rect">
            <a:avLst/>
          </a:prstGeom>
          <a:noFill/>
        </p:spPr>
      </p:pic>
      <p:pic>
        <p:nvPicPr>
          <p:cNvPr id="12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r="48510" b="13503"/>
          <a:stretch>
            <a:fillRect/>
          </a:stretch>
        </p:blipFill>
        <p:spPr bwMode="auto">
          <a:xfrm>
            <a:off x="6801232" y="6210000"/>
            <a:ext cx="2342768" cy="64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785786" y="-142900"/>
            <a:ext cx="7772400" cy="2786058"/>
          </a:xfrm>
          <a:prstGeom prst="cloudCallout">
            <a:avLst/>
          </a:prstGeom>
          <a:solidFill>
            <a:srgbClr val="B2E9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Правила жизни, выполнение которых ведёт к взаимопониманию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2" descr="C:\Documents and Settings\Admin\Рабочий стол\на удаление\Sunco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142852"/>
            <a:ext cx="1123950" cy="1152525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2786050" y="3357562"/>
            <a:ext cx="3143272" cy="205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Ставь интересы других людей выше собственных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488" y="3357562"/>
            <a:ext cx="3143272" cy="205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Стремись всё делать как можно лучше.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86050" y="3357562"/>
            <a:ext cx="3143272" cy="205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Уважая себя, уважай других людей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86050" y="3357562"/>
            <a:ext cx="3143272" cy="205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Терпеливо относись к чужим точкам зрения.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14612" y="3357562"/>
            <a:ext cx="3143272" cy="205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Будь верен и надёжен.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714612" y="3357562"/>
            <a:ext cx="3143272" cy="205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Будь предан своей семье, избегай возможности предать её.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86050" y="3357562"/>
            <a:ext cx="3143272" cy="205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Упорно иди к цели, невзирая на препятствия.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714612" y="3429000"/>
            <a:ext cx="3143272" cy="205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Умей прощать и не будь обидчив.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14612" y="3357562"/>
            <a:ext cx="3143272" cy="205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Воспринимай людей, как равных себе.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714612" y="3357562"/>
            <a:ext cx="3143272" cy="205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Учись сопереживать другим, ставя себя на их место.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714612" y="3357562"/>
            <a:ext cx="3214710" cy="205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Терпеливо относись к чужим точкам зрения.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714612" y="3429000"/>
            <a:ext cx="3143272" cy="205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Умей контролировать свои желания и поступки.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643174" y="3357562"/>
            <a:ext cx="3357586" cy="205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Будь свободен от лжи и обмана.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643174" y="3357562"/>
            <a:ext cx="3357586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Будь уверен в себе и достоин своего дома.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643174" y="3357562"/>
            <a:ext cx="3357586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Проявляй чуткость.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643174" y="3357562"/>
            <a:ext cx="3357586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Живи в согласии с самим собой и с другими людьми.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85926"/>
            <a:ext cx="6400800" cy="15716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C:\Documents and Settings\Admin\Рабочий стол\свет в окне\LDb_RLtwu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000"/>
            <a:ext cx="1737854" cy="1620000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Новая папка\132032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9198"/>
            <a:ext cx="751393" cy="1044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285860"/>
          </a:xfrm>
          <a:prstGeom prst="cloudCallout">
            <a:avLst/>
          </a:prstGeom>
          <a:solidFill>
            <a:srgbClr val="B2E9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Родительский дом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2" descr="C:\Documents and Settings\Admin\Рабочий стол\на удаление\Sunc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142852"/>
            <a:ext cx="1123950" cy="1152525"/>
          </a:xfrm>
          <a:prstGeom prst="rect">
            <a:avLst/>
          </a:prstGeom>
          <a:noFill/>
        </p:spPr>
      </p:pic>
      <p:pic>
        <p:nvPicPr>
          <p:cNvPr id="8196" name="Picture 4" descr="http://www.xrest.ru/schemes/00/11/38/b2/%D0%94%D0%BE%D0%BC%20%D0%B2%20%D0%B4%D0%B5%D1%80%D0%B5%D0%B2%D0%BD%D0%B5-3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2714620"/>
            <a:ext cx="47625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6" cstate="print"/>
          <a:srcRect b="13503"/>
          <a:stretch>
            <a:fillRect/>
          </a:stretch>
        </p:blipFill>
        <p:spPr bwMode="auto">
          <a:xfrm>
            <a:off x="1428728" y="6210000"/>
            <a:ext cx="4549992" cy="648000"/>
          </a:xfrm>
          <a:prstGeom prst="rect">
            <a:avLst/>
          </a:prstGeom>
          <a:noFill/>
        </p:spPr>
      </p:pic>
      <p:pic>
        <p:nvPicPr>
          <p:cNvPr id="17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6" cstate="print"/>
          <a:srcRect r="48510" b="13503"/>
          <a:stretch>
            <a:fillRect/>
          </a:stretch>
        </p:blipFill>
        <p:spPr bwMode="auto">
          <a:xfrm>
            <a:off x="5500694" y="6210000"/>
            <a:ext cx="2342768" cy="648000"/>
          </a:xfrm>
          <a:prstGeom prst="rect">
            <a:avLst/>
          </a:prstGeom>
          <a:noFill/>
        </p:spPr>
      </p:pic>
      <p:pic>
        <p:nvPicPr>
          <p:cNvPr id="18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6" cstate="print"/>
          <a:srcRect r="48510" b="13503"/>
          <a:stretch>
            <a:fillRect/>
          </a:stretch>
        </p:blipFill>
        <p:spPr bwMode="auto">
          <a:xfrm>
            <a:off x="7000892" y="6210000"/>
            <a:ext cx="2342768" cy="6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785926"/>
            <a:ext cx="8143932" cy="15716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Picture 2" descr="C:\Documents and Settings\Admin\Рабочий стол\свет в окне\LDb_RLtwu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000"/>
            <a:ext cx="1737854" cy="1620000"/>
          </a:xfrm>
          <a:prstGeom prst="rect">
            <a:avLst/>
          </a:prstGeom>
          <a:noFill/>
        </p:spPr>
      </p:pic>
      <p:pic>
        <p:nvPicPr>
          <p:cNvPr id="9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b="13503"/>
          <a:stretch>
            <a:fillRect/>
          </a:stretch>
        </p:blipFill>
        <p:spPr bwMode="auto">
          <a:xfrm>
            <a:off x="1285852" y="6210000"/>
            <a:ext cx="4549992" cy="648000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Новая папка\132032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29198"/>
            <a:ext cx="751393" cy="1044000"/>
          </a:xfrm>
          <a:prstGeom prst="rect">
            <a:avLst/>
          </a:prstGeom>
          <a:noFill/>
        </p:spPr>
      </p:pic>
      <p:pic>
        <p:nvPicPr>
          <p:cNvPr id="11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r="48510" b="13503"/>
          <a:stretch>
            <a:fillRect/>
          </a:stretch>
        </p:blipFill>
        <p:spPr bwMode="auto">
          <a:xfrm>
            <a:off x="5357818" y="6210000"/>
            <a:ext cx="2342768" cy="648000"/>
          </a:xfrm>
          <a:prstGeom prst="rect">
            <a:avLst/>
          </a:prstGeom>
          <a:noFill/>
        </p:spPr>
      </p:pic>
      <p:pic>
        <p:nvPicPr>
          <p:cNvPr id="12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r="48510" b="13503"/>
          <a:stretch>
            <a:fillRect/>
          </a:stretch>
        </p:blipFill>
        <p:spPr bwMode="auto">
          <a:xfrm>
            <a:off x="6801232" y="6210000"/>
            <a:ext cx="2342768" cy="64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285884"/>
          </a:xfrm>
          <a:prstGeom prst="cloudCallout">
            <a:avLst/>
          </a:prstGeom>
          <a:solidFill>
            <a:srgbClr val="B2E9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Свет в окне. Пусть не гаснет он никогда!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2" descr="C:\Documents and Settings\Admin\Рабочий стол\на удаление\Sunco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142852"/>
            <a:ext cx="1123950" cy="1152525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свет в окне\130171685_16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1785926"/>
            <a:ext cx="5867842" cy="37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5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785926"/>
            <a:ext cx="8429684" cy="4500594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Титульный слайд -</a:t>
            </a:r>
            <a:r>
              <a:rPr lang="en-US" sz="1800" u="sng" dirty="0" smtClean="0">
                <a:hlinkClick r:id="rId2"/>
              </a:rPr>
              <a:t>http://ic.pics.livejournal.com/fidart/15246171/3993/3993_1000.jpg</a:t>
            </a:r>
            <a:endParaRPr lang="ru-RU" sz="1800" dirty="0" smtClean="0"/>
          </a:p>
          <a:p>
            <a:pPr algn="l"/>
            <a:r>
              <a:rPr lang="ru-RU" dirty="0" smtClean="0"/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Слайд 15- </a:t>
            </a:r>
            <a:r>
              <a:rPr lang="en-US" sz="1800" dirty="0" smtClean="0">
                <a:hlinkClick r:id="rId3"/>
              </a:rPr>
              <a:t>http://www.xrest.ru/schemes/00/11/38/b2/%D0%94%D0%BE%D0%BC%20%D0%B2%20%D0%B4%D0%B5%D1%80%D0%B5%D0%B2%D0%BD%D0%B5-3-1.jpg</a:t>
            </a:r>
            <a:endParaRPr lang="en-US" sz="1800" dirty="0" smtClean="0"/>
          </a:p>
          <a:p>
            <a:r>
              <a:rPr lang="en-US" sz="1800" dirty="0" smtClean="0">
                <a:hlinkClick r:id="rId4"/>
              </a:rPr>
              <a:t>http://img1.liveinternet.ru/images/attach/d/1/130/171/130171685_1625.jpg</a:t>
            </a:r>
            <a:endParaRPr lang="en-US" sz="1800" dirty="0" smtClean="0"/>
          </a:p>
          <a:p>
            <a:pPr algn="l"/>
            <a:r>
              <a:rPr lang="en-US" sz="1800" dirty="0" smtClean="0">
                <a:hlinkClick r:id="rId5"/>
              </a:rPr>
              <a:t>http://blackquote.ru/created/20110828/1314528617.jpg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- слайд 16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Слайд 11 - </a:t>
            </a:r>
            <a:r>
              <a:rPr lang="en-US" sz="1800" u="sng" dirty="0" smtClean="0">
                <a:hlinkClick r:id="rId5"/>
              </a:rPr>
              <a:t>http://blackquote.ru/created/20110828/1314528617.jpg</a:t>
            </a:r>
            <a:endParaRPr lang="ru-RU" sz="1800" dirty="0" smtClean="0"/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Слайд 3</a:t>
            </a:r>
            <a:r>
              <a:rPr lang="ru-RU" sz="1800" dirty="0" smtClean="0"/>
              <a:t> </a:t>
            </a:r>
            <a:r>
              <a:rPr lang="en-US" sz="1800" u="sng" dirty="0" smtClean="0">
                <a:hlinkClick r:id="rId6"/>
              </a:rPr>
              <a:t>http://gov.cap.ru/UserFiles/orgs/GrvId_70/589036920.jpg</a:t>
            </a:r>
            <a:endParaRPr lang="ru-RU" sz="1800" u="sng" dirty="0" smtClean="0"/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Семья на всех слайдах - </a:t>
            </a:r>
            <a:r>
              <a:rPr lang="en-US" sz="1800" u="sng" dirty="0" smtClean="0">
                <a:hlinkClick r:id="rId7"/>
              </a:rPr>
              <a:t>http://cs407924.vk.me/v407924553/aea5/LDb_RLtwuVY.jpg</a:t>
            </a:r>
            <a:endParaRPr lang="ru-RU" sz="1800" u="sng" dirty="0" smtClean="0"/>
          </a:p>
          <a:p>
            <a:pPr algn="l"/>
            <a:r>
              <a:rPr lang="ru-RU" sz="1800" u="sng" dirty="0" smtClean="0">
                <a:solidFill>
                  <a:schemeClr val="tx1"/>
                </a:solidFill>
              </a:rPr>
              <a:t>Слайд  2 - </a:t>
            </a:r>
            <a:r>
              <a:rPr lang="en-US" sz="1800" u="sng" dirty="0" smtClean="0">
                <a:hlinkClick r:id="rId8"/>
              </a:rPr>
              <a:t>meta.ua/</a:t>
            </a:r>
            <a:r>
              <a:rPr lang="en-US" sz="1800" u="sng" dirty="0" err="1" smtClean="0">
                <a:hlinkClick r:id="rId8"/>
              </a:rPr>
              <a:t>pic</a:t>
            </a:r>
            <a:r>
              <a:rPr lang="en-US" sz="1800" u="sng" dirty="0" smtClean="0">
                <a:hlinkClick r:id="rId8"/>
              </a:rPr>
              <a:t>/0/127/30/YIGl2aKqt4.jpg?id=8330973</a:t>
            </a:r>
            <a:endParaRPr lang="ru-RU" sz="1800" dirty="0" smtClean="0"/>
          </a:p>
          <a:p>
            <a:pPr algn="l"/>
            <a:endParaRPr lang="ru-RU" sz="18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C:\Documents and Settings\Admin\Рабочий стол\свет в окне\LDb_RLtwuV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238000"/>
            <a:ext cx="1737854" cy="1620000"/>
          </a:xfrm>
          <a:prstGeom prst="rect">
            <a:avLst/>
          </a:prstGeom>
          <a:noFill/>
        </p:spPr>
      </p:pic>
      <p:pic>
        <p:nvPicPr>
          <p:cNvPr id="9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10" cstate="print"/>
          <a:srcRect b="13503"/>
          <a:stretch>
            <a:fillRect/>
          </a:stretch>
        </p:blipFill>
        <p:spPr bwMode="auto">
          <a:xfrm>
            <a:off x="1285852" y="6210000"/>
            <a:ext cx="4549992" cy="648000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Новая папка\13203258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4929198"/>
            <a:ext cx="751393" cy="1044000"/>
          </a:xfrm>
          <a:prstGeom prst="rect">
            <a:avLst/>
          </a:prstGeom>
          <a:noFill/>
        </p:spPr>
      </p:pic>
      <p:pic>
        <p:nvPicPr>
          <p:cNvPr id="11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10" cstate="print"/>
          <a:srcRect r="48510" b="13503"/>
          <a:stretch>
            <a:fillRect/>
          </a:stretch>
        </p:blipFill>
        <p:spPr bwMode="auto">
          <a:xfrm>
            <a:off x="5357818" y="6210000"/>
            <a:ext cx="2342768" cy="648000"/>
          </a:xfrm>
          <a:prstGeom prst="rect">
            <a:avLst/>
          </a:prstGeom>
          <a:noFill/>
        </p:spPr>
      </p:pic>
      <p:pic>
        <p:nvPicPr>
          <p:cNvPr id="12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10" cstate="print"/>
          <a:srcRect r="48510" b="13503"/>
          <a:stretch>
            <a:fillRect/>
          </a:stretch>
        </p:blipFill>
        <p:spPr bwMode="auto">
          <a:xfrm>
            <a:off x="6801232" y="6210000"/>
            <a:ext cx="2342768" cy="64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285860"/>
          </a:xfrm>
          <a:prstGeom prst="cloudCallout">
            <a:avLst/>
          </a:prstGeom>
          <a:solidFill>
            <a:srgbClr val="B2E9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Интернет-ресурсы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2" descr="C:\Documents and Settings\Admin\Рабочий стол\на удаление\Sunco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58148" y="142852"/>
            <a:ext cx="1123950" cy="1152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85926"/>
            <a:ext cx="6400800" cy="15716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Рабочий стол\свет в окне\YIGl2aKq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428868"/>
            <a:ext cx="4762500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Documents and Settings\Admin\Рабочий стол\свет в окне\LDb_RLtwuV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38000"/>
            <a:ext cx="1737854" cy="1620000"/>
          </a:xfrm>
          <a:prstGeom prst="rect">
            <a:avLst/>
          </a:prstGeom>
          <a:noFill/>
        </p:spPr>
      </p:pic>
      <p:pic>
        <p:nvPicPr>
          <p:cNvPr id="9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5" cstate="print"/>
          <a:srcRect b="13503"/>
          <a:stretch>
            <a:fillRect/>
          </a:stretch>
        </p:blipFill>
        <p:spPr bwMode="auto">
          <a:xfrm>
            <a:off x="1285852" y="6210000"/>
            <a:ext cx="4549992" cy="648000"/>
          </a:xfrm>
          <a:prstGeom prst="rect">
            <a:avLst/>
          </a:prstGeom>
          <a:noFill/>
        </p:spPr>
      </p:pic>
      <p:pic>
        <p:nvPicPr>
          <p:cNvPr id="11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5" cstate="print"/>
          <a:srcRect r="48510" b="13503"/>
          <a:stretch>
            <a:fillRect/>
          </a:stretch>
        </p:blipFill>
        <p:spPr bwMode="auto">
          <a:xfrm>
            <a:off x="5357818" y="6210000"/>
            <a:ext cx="2342768" cy="648000"/>
          </a:xfrm>
          <a:prstGeom prst="rect">
            <a:avLst/>
          </a:prstGeom>
          <a:noFill/>
        </p:spPr>
      </p:pic>
      <p:pic>
        <p:nvPicPr>
          <p:cNvPr id="12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5" cstate="print"/>
          <a:srcRect r="48510" b="13503"/>
          <a:stretch>
            <a:fillRect/>
          </a:stretch>
        </p:blipFill>
        <p:spPr bwMode="auto">
          <a:xfrm>
            <a:off x="6801232" y="6210000"/>
            <a:ext cx="2342768" cy="64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285860"/>
          </a:xfrm>
          <a:prstGeom prst="cloudCallout">
            <a:avLst/>
          </a:prstGeom>
          <a:solidFill>
            <a:srgbClr val="B2E9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Моя семья - моё богатство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2" descr="C:\Documents and Settings\Admin\Рабочий стол\на удаление\Sunco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142852"/>
            <a:ext cx="1123950" cy="1152525"/>
          </a:xfrm>
          <a:prstGeom prst="rect">
            <a:avLst/>
          </a:prstGeom>
          <a:noFill/>
        </p:spPr>
      </p:pic>
      <p:pic>
        <p:nvPicPr>
          <p:cNvPr id="15" name="Picture 3" descr="D:\Документы\Новая папка\1246587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2786058"/>
            <a:ext cx="781050" cy="1209675"/>
          </a:xfrm>
          <a:prstGeom prst="rect">
            <a:avLst/>
          </a:prstGeom>
          <a:noFill/>
        </p:spPr>
      </p:pic>
      <p:pic>
        <p:nvPicPr>
          <p:cNvPr id="16" name="Picture 3" descr="D:\Документы\Новая папка\1246587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2857496"/>
            <a:ext cx="781050" cy="1209675"/>
          </a:xfrm>
          <a:prstGeom prst="rect">
            <a:avLst/>
          </a:prstGeom>
          <a:noFill/>
        </p:spPr>
      </p:pic>
      <p:pic>
        <p:nvPicPr>
          <p:cNvPr id="17" name="detskie_pesni_-_Detskaya_pesnya_o_seme_Moya_semya_.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214810" y="5929330"/>
            <a:ext cx="304800" cy="304800"/>
          </a:xfrm>
          <a:prstGeom prst="rect">
            <a:avLst/>
          </a:prstGeom>
        </p:spPr>
      </p:pic>
      <p:pic>
        <p:nvPicPr>
          <p:cNvPr id="1028" name="Picture 4" descr="C:\Documents and Settings\Admin\Рабочий стол\Новая папка\11047888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1000108"/>
            <a:ext cx="2400000" cy="180000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Новая папка\13203258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143512"/>
            <a:ext cx="518203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87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85926"/>
            <a:ext cx="6400800" cy="15716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C:\Documents and Settings\Admin\Рабочий стол\свет в окне\LDb_RLtwu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000"/>
            <a:ext cx="1737854" cy="1620000"/>
          </a:xfrm>
          <a:prstGeom prst="rect">
            <a:avLst/>
          </a:prstGeom>
          <a:noFill/>
        </p:spPr>
      </p:pic>
      <p:pic>
        <p:nvPicPr>
          <p:cNvPr id="9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b="13503"/>
          <a:stretch>
            <a:fillRect/>
          </a:stretch>
        </p:blipFill>
        <p:spPr bwMode="auto">
          <a:xfrm>
            <a:off x="1285852" y="6210000"/>
            <a:ext cx="4549992" cy="648000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Новая папка\132032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29198"/>
            <a:ext cx="751393" cy="1044000"/>
          </a:xfrm>
          <a:prstGeom prst="rect">
            <a:avLst/>
          </a:prstGeom>
          <a:noFill/>
        </p:spPr>
      </p:pic>
      <p:pic>
        <p:nvPicPr>
          <p:cNvPr id="11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r="48510" b="13503"/>
          <a:stretch>
            <a:fillRect/>
          </a:stretch>
        </p:blipFill>
        <p:spPr bwMode="auto">
          <a:xfrm>
            <a:off x="5357818" y="6210000"/>
            <a:ext cx="2342768" cy="648000"/>
          </a:xfrm>
          <a:prstGeom prst="rect">
            <a:avLst/>
          </a:prstGeom>
          <a:noFill/>
        </p:spPr>
      </p:pic>
      <p:pic>
        <p:nvPicPr>
          <p:cNvPr id="12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r="48510" b="13503"/>
          <a:stretch>
            <a:fillRect/>
          </a:stretch>
        </p:blipFill>
        <p:spPr bwMode="auto">
          <a:xfrm>
            <a:off x="6801232" y="6210000"/>
            <a:ext cx="2342768" cy="64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285860"/>
          </a:xfrm>
          <a:prstGeom prst="cloudCallout">
            <a:avLst/>
          </a:prstGeom>
          <a:solidFill>
            <a:srgbClr val="B2E9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Семья-это самые близкие люди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2" descr="C:\Documents and Settings\Admin\Рабочий стол\на удаление\Sunco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142852"/>
            <a:ext cx="1123950" cy="1152525"/>
          </a:xfrm>
          <a:prstGeom prst="rect">
            <a:avLst/>
          </a:prstGeom>
          <a:noFill/>
        </p:spPr>
      </p:pic>
      <p:pic>
        <p:nvPicPr>
          <p:cNvPr id="15" name="Picture 2" descr="C:\Documents and Settings\Admin\Рабочий стол\свет в окне\589036920.jpg"/>
          <p:cNvPicPr>
            <a:picLocks noChangeAspect="1" noChangeArrowheads="1"/>
          </p:cNvPicPr>
          <p:nvPr/>
        </p:nvPicPr>
        <p:blipFill>
          <a:blip r:embed="rId6" cstate="print"/>
          <a:srcRect t="8750"/>
          <a:stretch>
            <a:fillRect/>
          </a:stretch>
        </p:blipFill>
        <p:spPr bwMode="auto">
          <a:xfrm>
            <a:off x="2214546" y="1714488"/>
            <a:ext cx="4892060" cy="44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3" descr="D:\Документы\Новая папка\1246587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2786058"/>
            <a:ext cx="781050" cy="1209675"/>
          </a:xfrm>
          <a:prstGeom prst="rect">
            <a:avLst/>
          </a:prstGeom>
          <a:noFill/>
        </p:spPr>
      </p:pic>
      <p:pic>
        <p:nvPicPr>
          <p:cNvPr id="17" name="Picture 3" descr="D:\Документы\Новая папка\1246587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2857496"/>
            <a:ext cx="781050" cy="120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85926"/>
            <a:ext cx="6400800" cy="39290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C:\Documents and Settings\Admin\Рабочий стол\свет в окне\LDb_RLtwu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000"/>
            <a:ext cx="1737854" cy="1620000"/>
          </a:xfrm>
          <a:prstGeom prst="rect">
            <a:avLst/>
          </a:prstGeom>
          <a:noFill/>
        </p:spPr>
      </p:pic>
      <p:pic>
        <p:nvPicPr>
          <p:cNvPr id="9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b="13503"/>
          <a:stretch>
            <a:fillRect/>
          </a:stretch>
        </p:blipFill>
        <p:spPr bwMode="auto">
          <a:xfrm>
            <a:off x="1285852" y="6210000"/>
            <a:ext cx="4549992" cy="648000"/>
          </a:xfrm>
          <a:prstGeom prst="rect">
            <a:avLst/>
          </a:prstGeom>
          <a:noFill/>
        </p:spPr>
      </p:pic>
      <p:pic>
        <p:nvPicPr>
          <p:cNvPr id="11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r="48510" b="13503"/>
          <a:stretch>
            <a:fillRect/>
          </a:stretch>
        </p:blipFill>
        <p:spPr bwMode="auto">
          <a:xfrm>
            <a:off x="5357818" y="6210000"/>
            <a:ext cx="2342768" cy="648000"/>
          </a:xfrm>
          <a:prstGeom prst="rect">
            <a:avLst/>
          </a:prstGeom>
          <a:noFill/>
        </p:spPr>
      </p:pic>
      <p:pic>
        <p:nvPicPr>
          <p:cNvPr id="12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r="48510" b="13503"/>
          <a:stretch>
            <a:fillRect/>
          </a:stretch>
        </p:blipFill>
        <p:spPr bwMode="auto">
          <a:xfrm>
            <a:off x="6801232" y="6210000"/>
            <a:ext cx="2342768" cy="64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843838" cy="2357454"/>
          </a:xfrm>
          <a:prstGeom prst="cloudCallout">
            <a:avLst/>
          </a:prstGeom>
          <a:solidFill>
            <a:srgbClr val="B2E9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Когда царит любовь и дружба в семье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2" descr="C:\Documents and Settings\Admin\Рабочий стол\на удаление\Sunc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142852"/>
            <a:ext cx="1123950" cy="1152525"/>
          </a:xfrm>
          <a:prstGeom prst="rect">
            <a:avLst/>
          </a:prstGeom>
          <a:noFill/>
        </p:spPr>
      </p:pic>
      <p:pic>
        <p:nvPicPr>
          <p:cNvPr id="15" name="Picture 2" descr="C:\Documents and Settings\Admin\Рабочий стол\Новая папка\1320325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00702"/>
            <a:ext cx="518203" cy="720000"/>
          </a:xfrm>
          <a:prstGeom prst="rect">
            <a:avLst/>
          </a:prstGeom>
          <a:noFill/>
        </p:spPr>
      </p:pic>
      <p:pic>
        <p:nvPicPr>
          <p:cNvPr id="16" name="Picture 2" descr="C:\Documents and Settings\Admin\Рабочий стол\Новая папка\1320325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653102"/>
            <a:ext cx="518203" cy="720000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1357290" y="3143248"/>
            <a:ext cx="6929486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Когда есть </a:t>
            </a:r>
            <a:r>
              <a:rPr lang="ru-RU" sz="6000" dirty="0" smtClean="0">
                <a:solidFill>
                  <a:srgbClr val="C00000"/>
                </a:solidFill>
              </a:rPr>
              <a:t>понимание.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85926"/>
            <a:ext cx="6400800" cy="157163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C:\Documents and Settings\Admin\Рабочий стол\свет в окне\LDb_RLtwu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000"/>
            <a:ext cx="1737854" cy="1620000"/>
          </a:xfrm>
          <a:prstGeom prst="rect">
            <a:avLst/>
          </a:prstGeom>
          <a:noFill/>
        </p:spPr>
      </p:pic>
      <p:pic>
        <p:nvPicPr>
          <p:cNvPr id="9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b="13503"/>
          <a:stretch>
            <a:fillRect/>
          </a:stretch>
        </p:blipFill>
        <p:spPr bwMode="auto">
          <a:xfrm>
            <a:off x="1285852" y="6210000"/>
            <a:ext cx="4549992" cy="648000"/>
          </a:xfrm>
          <a:prstGeom prst="rect">
            <a:avLst/>
          </a:prstGeom>
          <a:noFill/>
        </p:spPr>
      </p:pic>
      <p:pic>
        <p:nvPicPr>
          <p:cNvPr id="11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r="48510" b="13503"/>
          <a:stretch>
            <a:fillRect/>
          </a:stretch>
        </p:blipFill>
        <p:spPr bwMode="auto">
          <a:xfrm>
            <a:off x="5357818" y="6210000"/>
            <a:ext cx="2342768" cy="648000"/>
          </a:xfrm>
          <a:prstGeom prst="rect">
            <a:avLst/>
          </a:prstGeom>
          <a:noFill/>
        </p:spPr>
      </p:pic>
      <p:pic>
        <p:nvPicPr>
          <p:cNvPr id="12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r="48510" b="13503"/>
          <a:stretch>
            <a:fillRect/>
          </a:stretch>
        </p:blipFill>
        <p:spPr bwMode="auto">
          <a:xfrm>
            <a:off x="6801232" y="6210000"/>
            <a:ext cx="2342768" cy="64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285860"/>
          </a:xfrm>
          <a:prstGeom prst="cloudCallout">
            <a:avLst/>
          </a:prstGeom>
          <a:solidFill>
            <a:srgbClr val="B2E9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Составь пословицу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2" descr="C:\Documents and Settings\Admin\Рабочий стол\на удаление\Sunc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142852"/>
            <a:ext cx="1123950" cy="1152525"/>
          </a:xfrm>
          <a:prstGeom prst="rect">
            <a:avLst/>
          </a:prstGeom>
          <a:noFill/>
        </p:spPr>
      </p:pic>
      <p:pic>
        <p:nvPicPr>
          <p:cNvPr id="15" name="Picture 2" descr="C:\Documents and Settings\Admin\Рабочий стол\Новая папка\1320325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00702"/>
            <a:ext cx="518203" cy="72000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3714744" y="321468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Дом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71538" y="3071810"/>
            <a:ext cx="11430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вести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57422" y="185736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57752" y="1785926"/>
            <a:ext cx="14287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рукавом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43702" y="2786058"/>
            <a:ext cx="135732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трясти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14480" y="4643446"/>
            <a:ext cx="607223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Дом вести – не рукавом трясти 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43504" y="328612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_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85926"/>
            <a:ext cx="6400800" cy="15716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C:\Documents and Settings\Admin\Рабочий стол\свет в окне\LDb_RLtwu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000"/>
            <a:ext cx="1737854" cy="1620000"/>
          </a:xfrm>
          <a:prstGeom prst="rect">
            <a:avLst/>
          </a:prstGeom>
          <a:noFill/>
        </p:spPr>
      </p:pic>
      <p:pic>
        <p:nvPicPr>
          <p:cNvPr id="9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b="13503"/>
          <a:stretch>
            <a:fillRect/>
          </a:stretch>
        </p:blipFill>
        <p:spPr bwMode="auto">
          <a:xfrm>
            <a:off x="1285852" y="6210000"/>
            <a:ext cx="4549992" cy="648000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Новая папка\132032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00702"/>
            <a:ext cx="518203" cy="720000"/>
          </a:xfrm>
          <a:prstGeom prst="rect">
            <a:avLst/>
          </a:prstGeom>
          <a:noFill/>
        </p:spPr>
      </p:pic>
      <p:pic>
        <p:nvPicPr>
          <p:cNvPr id="11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r="48510" b="13503"/>
          <a:stretch>
            <a:fillRect/>
          </a:stretch>
        </p:blipFill>
        <p:spPr bwMode="auto">
          <a:xfrm>
            <a:off x="5357818" y="6210000"/>
            <a:ext cx="2342768" cy="648000"/>
          </a:xfrm>
          <a:prstGeom prst="rect">
            <a:avLst/>
          </a:prstGeom>
          <a:noFill/>
        </p:spPr>
      </p:pic>
      <p:pic>
        <p:nvPicPr>
          <p:cNvPr id="12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r="48510" b="13503"/>
          <a:stretch>
            <a:fillRect/>
          </a:stretch>
        </p:blipFill>
        <p:spPr bwMode="auto">
          <a:xfrm>
            <a:off x="6801232" y="6210000"/>
            <a:ext cx="2342768" cy="64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285860"/>
          </a:xfrm>
          <a:prstGeom prst="cloudCallout">
            <a:avLst/>
          </a:prstGeom>
          <a:solidFill>
            <a:srgbClr val="B2E9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Составь пословицу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2" descr="C:\Documents and Settings\Admin\Рабочий стол\на удаление\Sunco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142852"/>
            <a:ext cx="1123950" cy="1152525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857224" y="2214554"/>
            <a:ext cx="11430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71736" y="1714488"/>
            <a:ext cx="11430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семья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29058" y="2428868"/>
            <a:ext cx="11430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Когда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00694" y="1714488"/>
            <a:ext cx="135732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вместе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15074" y="3286124"/>
            <a:ext cx="11430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месте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71670" y="3357562"/>
            <a:ext cx="11430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86182" y="3857628"/>
            <a:ext cx="135732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сердце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71736" y="5286388"/>
            <a:ext cx="578647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Когда семья вместе, и сердце на месте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785926"/>
            <a:ext cx="8143932" cy="15716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Picture 2" descr="C:\Documents and Settings\Admin\Рабочий стол\свет в окне\LDb_RLtwu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000"/>
            <a:ext cx="1737854" cy="1620000"/>
          </a:xfrm>
          <a:prstGeom prst="rect">
            <a:avLst/>
          </a:prstGeom>
          <a:noFill/>
        </p:spPr>
      </p:pic>
      <p:pic>
        <p:nvPicPr>
          <p:cNvPr id="9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b="13503"/>
          <a:stretch>
            <a:fillRect/>
          </a:stretch>
        </p:blipFill>
        <p:spPr bwMode="auto">
          <a:xfrm>
            <a:off x="1285852" y="6210000"/>
            <a:ext cx="4549992" cy="648000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Новая папка\132032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29198"/>
            <a:ext cx="751393" cy="1044000"/>
          </a:xfrm>
          <a:prstGeom prst="rect">
            <a:avLst/>
          </a:prstGeom>
          <a:noFill/>
        </p:spPr>
      </p:pic>
      <p:pic>
        <p:nvPicPr>
          <p:cNvPr id="11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r="48510" b="13503"/>
          <a:stretch>
            <a:fillRect/>
          </a:stretch>
        </p:blipFill>
        <p:spPr bwMode="auto">
          <a:xfrm>
            <a:off x="5357818" y="6210000"/>
            <a:ext cx="2342768" cy="648000"/>
          </a:xfrm>
          <a:prstGeom prst="rect">
            <a:avLst/>
          </a:prstGeom>
          <a:noFill/>
        </p:spPr>
      </p:pic>
      <p:pic>
        <p:nvPicPr>
          <p:cNvPr id="12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r="48510" b="13503"/>
          <a:stretch>
            <a:fillRect/>
          </a:stretch>
        </p:blipFill>
        <p:spPr bwMode="auto">
          <a:xfrm>
            <a:off x="6801232" y="6210000"/>
            <a:ext cx="2342768" cy="64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285860"/>
          </a:xfrm>
          <a:prstGeom prst="cloudCallout">
            <a:avLst/>
          </a:prstGeom>
          <a:solidFill>
            <a:srgbClr val="B2E9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Составь пословицу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2" descr="C:\Documents and Settings\Admin\Рабочий стол\на удаление\Sunco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142852"/>
            <a:ext cx="1123950" cy="1152525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3643306" y="1643050"/>
            <a:ext cx="14287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радость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43306" y="2857496"/>
            <a:ext cx="11430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57290" y="1643050"/>
            <a:ext cx="11430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29322" y="3714752"/>
            <a:ext cx="135732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тягость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15140" y="1571612"/>
            <a:ext cx="11430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71604" y="3000372"/>
            <a:ext cx="11430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72132" y="2428868"/>
            <a:ext cx="11430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643174" y="5000636"/>
            <a:ext cx="507209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Дети не в тягость, а в радость.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785926"/>
            <a:ext cx="8143932" cy="15716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Picture 2" descr="C:\Documents and Settings\Admin\Рабочий стол\свет в окне\LDb_RLtwu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000"/>
            <a:ext cx="1737854" cy="1620000"/>
          </a:xfrm>
          <a:prstGeom prst="rect">
            <a:avLst/>
          </a:prstGeom>
          <a:noFill/>
        </p:spPr>
      </p:pic>
      <p:pic>
        <p:nvPicPr>
          <p:cNvPr id="9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b="13503"/>
          <a:stretch>
            <a:fillRect/>
          </a:stretch>
        </p:blipFill>
        <p:spPr bwMode="auto">
          <a:xfrm>
            <a:off x="1285852" y="6210000"/>
            <a:ext cx="4549992" cy="648000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Новая папка\132032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29198"/>
            <a:ext cx="751393" cy="1044000"/>
          </a:xfrm>
          <a:prstGeom prst="rect">
            <a:avLst/>
          </a:prstGeom>
          <a:noFill/>
        </p:spPr>
      </p:pic>
      <p:pic>
        <p:nvPicPr>
          <p:cNvPr id="11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r="48510" b="13503"/>
          <a:stretch>
            <a:fillRect/>
          </a:stretch>
        </p:blipFill>
        <p:spPr bwMode="auto">
          <a:xfrm>
            <a:off x="5357818" y="6210000"/>
            <a:ext cx="2342768" cy="648000"/>
          </a:xfrm>
          <a:prstGeom prst="rect">
            <a:avLst/>
          </a:prstGeom>
          <a:noFill/>
        </p:spPr>
      </p:pic>
      <p:pic>
        <p:nvPicPr>
          <p:cNvPr id="12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r="48510" b="13503"/>
          <a:stretch>
            <a:fillRect/>
          </a:stretch>
        </p:blipFill>
        <p:spPr bwMode="auto">
          <a:xfrm>
            <a:off x="6801232" y="6210000"/>
            <a:ext cx="2342768" cy="64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285860"/>
          </a:xfrm>
          <a:prstGeom prst="cloudCallout">
            <a:avLst/>
          </a:prstGeom>
          <a:solidFill>
            <a:srgbClr val="B2E9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Составь пословицу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2" descr="C:\Documents and Settings\Admin\Рабочий стол\на удаление\Sunco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142852"/>
            <a:ext cx="1123950" cy="1152525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2285984" y="5072074"/>
            <a:ext cx="58579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Семейные нелады доведут до беды.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71604" y="3429000"/>
            <a:ext cx="11430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беды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57752" y="1714488"/>
            <a:ext cx="11430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57818" y="3429000"/>
            <a:ext cx="17859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доведут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85786" y="2214554"/>
            <a:ext cx="135732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доведут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28926" y="2428868"/>
            <a:ext cx="14287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нелады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57950" y="2143116"/>
            <a:ext cx="198598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Семейные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785926"/>
            <a:ext cx="8143932" cy="15716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Picture 2" descr="C:\Documents and Settings\Admin\Рабочий стол\свет в окне\LDb_RLtwu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000"/>
            <a:ext cx="1737854" cy="1620000"/>
          </a:xfrm>
          <a:prstGeom prst="rect">
            <a:avLst/>
          </a:prstGeom>
          <a:noFill/>
        </p:spPr>
      </p:pic>
      <p:pic>
        <p:nvPicPr>
          <p:cNvPr id="9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b="13503"/>
          <a:stretch>
            <a:fillRect/>
          </a:stretch>
        </p:blipFill>
        <p:spPr bwMode="auto">
          <a:xfrm>
            <a:off x="1285852" y="6210000"/>
            <a:ext cx="4549992" cy="648000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Новая папка\132032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29198"/>
            <a:ext cx="751393" cy="1044000"/>
          </a:xfrm>
          <a:prstGeom prst="rect">
            <a:avLst/>
          </a:prstGeom>
          <a:noFill/>
        </p:spPr>
      </p:pic>
      <p:pic>
        <p:nvPicPr>
          <p:cNvPr id="11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r="48510" b="13503"/>
          <a:stretch>
            <a:fillRect/>
          </a:stretch>
        </p:blipFill>
        <p:spPr bwMode="auto">
          <a:xfrm>
            <a:off x="5357818" y="6210000"/>
            <a:ext cx="2342768" cy="648000"/>
          </a:xfrm>
          <a:prstGeom prst="rect">
            <a:avLst/>
          </a:prstGeom>
          <a:noFill/>
        </p:spPr>
      </p:pic>
      <p:pic>
        <p:nvPicPr>
          <p:cNvPr id="12" name="Picture 2" descr="http://www.playcast.ru/uploads/2015/04/18/13215864.png"/>
          <p:cNvPicPr>
            <a:picLocks noChangeAspect="1" noChangeArrowheads="1"/>
          </p:cNvPicPr>
          <p:nvPr/>
        </p:nvPicPr>
        <p:blipFill>
          <a:blip r:embed="rId3" cstate="print"/>
          <a:srcRect r="48510" b="13503"/>
          <a:stretch>
            <a:fillRect/>
          </a:stretch>
        </p:blipFill>
        <p:spPr bwMode="auto">
          <a:xfrm>
            <a:off x="6801232" y="6210000"/>
            <a:ext cx="2342768" cy="64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285860"/>
          </a:xfrm>
          <a:prstGeom prst="cloudCallout">
            <a:avLst/>
          </a:prstGeom>
          <a:solidFill>
            <a:srgbClr val="B2E9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Составь пословицу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2" descr="C:\Documents and Settings\Admin\Рабочий стол\на удаление\Sunco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142852"/>
            <a:ext cx="1123950" cy="1152525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3019412" y="2519354"/>
            <a:ext cx="11430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гуще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86248" y="1714488"/>
            <a:ext cx="11430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каша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3857628"/>
            <a:ext cx="11430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42976" y="1928802"/>
            <a:ext cx="11430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семье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86446" y="3143248"/>
            <a:ext cx="158593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родной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00826" y="1714488"/>
            <a:ext cx="11430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1802" y="4857760"/>
            <a:ext cx="450059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 родной семье и каша гуще.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503</Words>
  <Application>Microsoft Office PowerPoint</Application>
  <PresentationFormat>Экран (4:3)</PresentationFormat>
  <Paragraphs>102</Paragraphs>
  <Slides>17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МБОУ «СОШ №2 имени Героя Советского Союза В.Д. Ревякина р.п. Самойловка Самойловского района Саратовской области»</vt:lpstr>
      <vt:lpstr>Моя семья - моё богатство</vt:lpstr>
      <vt:lpstr>Семья-это самые близкие люди</vt:lpstr>
      <vt:lpstr>Когда царит любовь и дружба в семье </vt:lpstr>
      <vt:lpstr>Составь пословицу</vt:lpstr>
      <vt:lpstr>Составь пословицу</vt:lpstr>
      <vt:lpstr>Составь пословицу</vt:lpstr>
      <vt:lpstr>Составь пословицу</vt:lpstr>
      <vt:lpstr>Составь пословицу</vt:lpstr>
      <vt:lpstr>Из книги «Домострой»</vt:lpstr>
      <vt:lpstr>Истина</vt:lpstr>
      <vt:lpstr>Тест «Незаконченное предложение»</vt:lpstr>
      <vt:lpstr>Тест «Незаконченное предложение»</vt:lpstr>
      <vt:lpstr>Правила жизни, выполнение которых ведёт к взаимопониманию</vt:lpstr>
      <vt:lpstr>Родительский дом</vt:lpstr>
      <vt:lpstr>Свет в окне. Пусть не гаснет он никогда!</vt:lpstr>
      <vt:lpstr>Интернет-ресурсы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63</cp:revision>
  <dcterms:created xsi:type="dcterms:W3CDTF">2016-01-01T16:32:06Z</dcterms:created>
  <dcterms:modified xsi:type="dcterms:W3CDTF">2016-10-01T17:38:20Z</dcterms:modified>
</cp:coreProperties>
</file>