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63" r:id="rId6"/>
    <p:sldId id="272" r:id="rId7"/>
    <p:sldId id="264" r:id="rId8"/>
    <p:sldId id="265" r:id="rId9"/>
    <p:sldId id="267" r:id="rId10"/>
    <p:sldId id="266" r:id="rId11"/>
    <p:sldId id="259" r:id="rId12"/>
    <p:sldId id="271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6CEDE-941A-4750-AC75-A63967264088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CFEC-33DF-4645-BE2E-F87AAB58A9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Downloads\Bulat+Okudzhava+Davayte+vosklicat+Davayte+vosklicat+drug+drug.mp3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Downloads\Nikolay+Baskov+My+zhelaem+schast+ya+vam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sev-library.ru/file/0609201535_1_bentam.jpg" TargetMode="External"/><Relationship Id="rId2" Type="http://schemas.openxmlformats.org/officeDocument/2006/relationships/hyperlink" Target="http://fb.ru/misc/i/gallery/6836/6758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nwb.ru/pub/Pictures-Articles/Articles341-360/357_avrel_1.jpg" TargetMode="External"/><Relationship Id="rId5" Type="http://schemas.openxmlformats.org/officeDocument/2006/relationships/hyperlink" Target="http://cs5039.vk.me/g226926/a_16061315.jpg" TargetMode="External"/><Relationship Id="rId4" Type="http://schemas.openxmlformats.org/officeDocument/2006/relationships/hyperlink" Target="http://im4-tub-ru.yandex.net/i?id=287681750-59-72&amp;n=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8001056" cy="714381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dirty="0" smtClean="0"/>
              <a:t>Муниципальное бюджетное общеобразовательное  учреждение «Средняя общеобразовательная школа №</a:t>
            </a:r>
            <a:r>
              <a:rPr lang="ru-RU" sz="16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имени Героя Советского Союза В.Д. </a:t>
            </a:r>
            <a:r>
              <a:rPr lang="ru-RU" sz="1600" smtClean="0"/>
              <a:t>Ревякина </a:t>
            </a:r>
            <a:r>
              <a:rPr lang="ru-RU" sz="1600" dirty="0" smtClean="0"/>
              <a:t>р.п. Самойловка </a:t>
            </a:r>
            <a:r>
              <a:rPr lang="ru-RU" sz="1600" dirty="0" err="1" smtClean="0"/>
              <a:t>Самойловского</a:t>
            </a:r>
            <a:r>
              <a:rPr lang="ru-RU" sz="1600" dirty="0" smtClean="0"/>
              <a:t> района Саратовской области»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8001056" cy="4929222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Будьте добрыми,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 человечными.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                                  Автор: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Полковниченко</a:t>
            </a:r>
            <a:r>
              <a:rPr lang="ru-RU" sz="2400" dirty="0" smtClean="0">
                <a:solidFill>
                  <a:schemeClr val="tx1"/>
                </a:solidFill>
              </a:rPr>
              <a:t> З.В.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воспитатель ГПД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Самойловка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Давайте споём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7572428" cy="514353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Давайте восклицать, друг другом восхищаться,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Высокопарных слов не надо опасаться.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Давайте говорить друг другу комплименты -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Ведь это все любви счастливые моменты.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Давайте горевать и плакать откровенно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То вместе, то поврозь, а то попеременно.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Не нужно придавать значения злословью -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Поскольку грусть всегда соседствует с любовью.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Давайте понимать друг друга с полуслова,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Чтоб, ошибившись раз, не ошибиться снова.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Давайте жить, во всем другу потакая, -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Тем более, что жизнь короткая такая.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svirel.org/wp-content/uploads/2015/02/1359140463_vys22_311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929198"/>
            <a:ext cx="1428750" cy="14287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Bulat+Okudzhava+Davayte+vosklicat+Davayte+vosklicat+drug+dru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5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Хочется крикнуть </a:t>
            </a:r>
            <a:r>
              <a:rPr lang="ru-RU" dirty="0" smtClean="0"/>
              <a:t>людям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Будьте щедрей на ласку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Путь человека труден-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Мало похож на сказку.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 мире без ласки, знайте,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Слёзы, дожди, морозы.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Взрослым и детям, знайте,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Ласка нужна, не угрозы.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4028498" y="1400734"/>
            <a:ext cx="428628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7167"/>
            <a:ext cx="6929486" cy="642941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Помните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915176" cy="5072098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Лучами земля опоясана,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Цветами земля опоясана,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Ходите дорогами ясными,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Летайте высокими трассами.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Орбитой любви и </a:t>
            </a:r>
            <a:r>
              <a:rPr lang="ru-RU" dirty="0" smtClean="0">
                <a:solidFill>
                  <a:schemeClr val="tx1"/>
                </a:solidFill>
              </a:rPr>
              <a:t>привета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Пусть станет вся наша планета.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Стремитесь открыть хоть однажды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Звезду человечности в каждом!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992779" y="1007825"/>
            <a:ext cx="500066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Мы желаем счастья вам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572560" cy="4857784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numCol="2"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 миpе, где кpyжится снег шальной,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Где моря грозят кpyтой волной,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Где подолгу добpyю ждем поpой мы весть,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Чтобы было легче в тpyдный час,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Очень нужно каждому из нас,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Очень нужно каждому знать, что счастье есть.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Мы желаем счастья вам, счастья в этом миpе большом!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Как солнце по yтpам, пусть оно заходит в дом.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Мы желаем счастья вам, и оно должно быть таким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Когда ты счастлив сам, счастьем поделись с дpyгим.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Nikolay+Baskov+My+zhelaem+schast+ya+va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4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501122" cy="478634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Фото Сенеки-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http://fb.ru/misc/i/gallery/6836/67582.jpg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Фото И. Бентама -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http://www.losev-library.ru/file/0609201535_1_bentam.jpg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Л.Н.Толстой: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linkClick r:id="rId4"/>
              </a:rPr>
              <a:t>http://im4-tub-ru.yandex.net/i?id=287681750-59-72&amp;n=21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Фото И. С.Тургенева -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hlinkClick r:id="rId5"/>
              </a:rPr>
              <a:t>http://cs5039.vk.me/g226926/a_16061315.jpg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Фото Марка </a:t>
            </a:r>
            <a:r>
              <a:rPr lang="ru-RU" sz="2000" dirty="0" err="1" smtClean="0">
                <a:solidFill>
                  <a:schemeClr val="tx1"/>
                </a:solidFill>
              </a:rPr>
              <a:t>Аврелия</a:t>
            </a:r>
            <a:r>
              <a:rPr lang="ru-RU" sz="2000" dirty="0" smtClean="0">
                <a:solidFill>
                  <a:schemeClr val="tx1"/>
                </a:solidFill>
              </a:rPr>
              <a:t> -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hlinkClick r:id="rId6"/>
              </a:rPr>
              <a:t>http://www.manwb.ru/pub/Pictures-Articles/Articles341-360/357_avrel_1.jpg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ru-RU" b="1" u="sng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42941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>Платон </a:t>
            </a:r>
            <a:r>
              <a:rPr lang="ru-RU" dirty="0" smtClean="0"/>
              <a:t>утверждал: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«Стараясь о счастье других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мы находим своё </a:t>
            </a:r>
            <a:r>
              <a:rPr lang="ru-RU" dirty="0" smtClean="0">
                <a:solidFill>
                  <a:schemeClr val="tx1"/>
                </a:solidFill>
              </a:rPr>
              <a:t>собственное </a:t>
            </a:r>
            <a:r>
              <a:rPr lang="ru-RU" dirty="0">
                <a:solidFill>
                  <a:schemeClr val="tx1"/>
                </a:solidFill>
              </a:rPr>
              <a:t>счастье»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849903" y="1222139"/>
            <a:ext cx="785818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http://img0.liveinternet.ru/images/attach/c/7/98/38/98038176_Sokr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928934"/>
            <a:ext cx="2011590" cy="2664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Сенека </a:t>
            </a:r>
            <a:r>
              <a:rPr lang="ru-RU" dirty="0" smtClean="0"/>
              <a:t>считал: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« Человек, который </a:t>
            </a:r>
            <a:r>
              <a:rPr lang="ru-RU" dirty="0" smtClean="0">
                <a:solidFill>
                  <a:schemeClr val="tx1"/>
                </a:solidFill>
              </a:rPr>
              <a:t>думает </a:t>
            </a:r>
            <a:r>
              <a:rPr lang="ru-RU" dirty="0">
                <a:solidFill>
                  <a:schemeClr val="tx1"/>
                </a:solidFill>
              </a:rPr>
              <a:t>только о себе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ищет во всём выгоды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не может быть счастлив»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849903" y="1222139"/>
            <a:ext cx="785818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http://fb.ru/misc/i/gallery/6836/675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071810"/>
            <a:ext cx="2129061" cy="2520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1437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>И. </a:t>
            </a:r>
            <a:r>
              <a:rPr lang="ru-RU" dirty="0" smtClean="0"/>
              <a:t>Бентам утверждал: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</a:rPr>
              <a:t>« Человек увеличивает своё счастье в той мере, в какой он доставляет их другим».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849903" y="1293577"/>
            <a:ext cx="785818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://www.losev-library.ru/file/0609201535_1_bentam.jpg"/>
          <p:cNvPicPr>
            <a:picLocks noChangeAspect="1" noChangeArrowheads="1"/>
          </p:cNvPicPr>
          <p:nvPr/>
        </p:nvPicPr>
        <p:blipFill>
          <a:blip r:embed="rId2" cstate="print"/>
          <a:srcRect l="27213" t="12376" r="14651" b="20792"/>
          <a:stretch>
            <a:fillRect/>
          </a:stretch>
        </p:blipFill>
        <p:spPr bwMode="auto">
          <a:xfrm>
            <a:off x="6357950" y="3286124"/>
            <a:ext cx="1428760" cy="2304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>Л.Н. </a:t>
            </a:r>
            <a:r>
              <a:rPr lang="ru-RU" dirty="0" smtClean="0"/>
              <a:t>Толстой сказал: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«В жизни есть одно несомненное счастье - жить для других». </a:t>
            </a: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921341" y="1079263"/>
            <a:ext cx="642942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4-tub-ru.yandex.net/i?id=287681750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071810"/>
            <a:ext cx="2268000" cy="2520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И.С.Тургенев утверждал: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«Себялюбие </a:t>
            </a:r>
            <a:r>
              <a:rPr lang="ru-RU" dirty="0">
                <a:solidFill>
                  <a:schemeClr val="tx1"/>
                </a:solidFill>
              </a:rPr>
              <a:t>– самоубийство. Себялюбивый человек засыхает, словно одинокое </a:t>
            </a:r>
            <a:r>
              <a:rPr lang="ru-RU" dirty="0" smtClean="0">
                <a:solidFill>
                  <a:schemeClr val="tx1"/>
                </a:solidFill>
              </a:rPr>
              <a:t>дерево».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921341" y="1150701"/>
            <a:ext cx="642942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://cs5039.vk.me/g226926/a_160613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071810"/>
            <a:ext cx="1610226" cy="2520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8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Сенека сказал: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«Ты </a:t>
            </a:r>
            <a:r>
              <a:rPr lang="ru-RU" dirty="0">
                <a:solidFill>
                  <a:schemeClr val="tx1"/>
                </a:solidFill>
              </a:rPr>
              <a:t>возмущаешься тем, что есть на свете неблагодарные люди! Спроси у совести своей, нашли ли тебя благодарным все те, кто оказывал тебе одолжения</a:t>
            </a:r>
            <a:r>
              <a:rPr lang="ru-RU" dirty="0" smtClean="0">
                <a:solidFill>
                  <a:schemeClr val="tx1"/>
                </a:solidFill>
              </a:rPr>
              <a:t>?»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921341" y="1079263"/>
            <a:ext cx="642942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fb.ru/misc/i/gallery/6836/675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643314"/>
            <a:ext cx="1672836" cy="1980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>Марк </a:t>
            </a:r>
            <a:r>
              <a:rPr lang="ru-RU" dirty="0" err="1" smtClean="0"/>
              <a:t>Аврелий</a:t>
            </a:r>
            <a:r>
              <a:rPr lang="ru-RU" dirty="0" smtClean="0"/>
              <a:t> утверждал: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500594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«Когда </a:t>
            </a:r>
            <a:r>
              <a:rPr lang="ru-RU" dirty="0">
                <a:solidFill>
                  <a:schemeClr val="tx1"/>
                </a:solidFill>
              </a:rPr>
              <a:t>ты сделал кому-то добро, и это принесло плоды, зачем ты, как безрассудный, домогаешься ещё похвалы и награды за своё доброе дело</a:t>
            </a:r>
            <a:r>
              <a:rPr lang="ru-RU" dirty="0" smtClean="0">
                <a:solidFill>
                  <a:schemeClr val="tx1"/>
                </a:solidFill>
              </a:rPr>
              <a:t>?»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885622" y="1114982"/>
            <a:ext cx="714380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http://www.manwb.ru/pub/Pictures-Articles/Articles341-360/357_avre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786190"/>
            <a:ext cx="2075480" cy="2448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Советы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858180" cy="5072098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1.Избегайте конфликтов, ссор, не совершайте необдуманных поступков.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2. Ссоры вырабатывают плохие черты характера.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споре будьте сдержанны и тактичны.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4. Никогда никого не упрекайте.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dirty="0">
                <a:solidFill>
                  <a:schemeClr val="tx1"/>
                </a:solidFill>
              </a:rPr>
              <a:t>произошла ссора, то скорее помиритесь!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6.Старайтесь видеть в людях, прежде всего, хорошее и доброе! От этого все окружающие действительно становятся добрее и симпатичнее.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393</Words>
  <Application>Microsoft Office PowerPoint</Application>
  <PresentationFormat>Экран (4:3)</PresentationFormat>
  <Paragraphs>62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бюджетное общеобразовательное  учреждение «Средняя общеобразовательная школа №2 имени Героя Советского Союза В.Д. Ревякина р.п. Самойловка Самойловского района Саратовской области»</vt:lpstr>
      <vt:lpstr>Платон утверждал:</vt:lpstr>
      <vt:lpstr> Сенека считал: </vt:lpstr>
      <vt:lpstr>И. Бентам утверждал:</vt:lpstr>
      <vt:lpstr>Л.Н. Толстой сказал:</vt:lpstr>
      <vt:lpstr>И.С.Тургенев утверждал:</vt:lpstr>
      <vt:lpstr> Сенека сказал:  </vt:lpstr>
      <vt:lpstr>Марк Аврелий утверждал:</vt:lpstr>
      <vt:lpstr>Советы</vt:lpstr>
      <vt:lpstr>Давайте споём</vt:lpstr>
      <vt:lpstr>  Хочется крикнуть людям </vt:lpstr>
      <vt:lpstr>Помните</vt:lpstr>
      <vt:lpstr>Мы желаем счастья вам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2014-11-17T17:38:06Z</dcterms:created>
  <dcterms:modified xsi:type="dcterms:W3CDTF">2017-02-23T19:12:18Z</dcterms:modified>
</cp:coreProperties>
</file>