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21" r:id="rId3"/>
    <p:sldId id="257" r:id="rId4"/>
    <p:sldId id="285" r:id="rId5"/>
    <p:sldId id="259" r:id="rId6"/>
    <p:sldId id="261" r:id="rId7"/>
    <p:sldId id="307" r:id="rId8"/>
    <p:sldId id="308" r:id="rId9"/>
    <p:sldId id="263" r:id="rId10"/>
    <p:sldId id="309" r:id="rId11"/>
    <p:sldId id="288" r:id="rId12"/>
    <p:sldId id="286" r:id="rId13"/>
    <p:sldId id="318" r:id="rId14"/>
    <p:sldId id="287" r:id="rId15"/>
    <p:sldId id="289" r:id="rId16"/>
    <p:sldId id="290" r:id="rId17"/>
    <p:sldId id="310" r:id="rId18"/>
    <p:sldId id="311" r:id="rId19"/>
    <p:sldId id="293" r:id="rId20"/>
    <p:sldId id="294" r:id="rId21"/>
    <p:sldId id="312" r:id="rId22"/>
    <p:sldId id="295" r:id="rId23"/>
    <p:sldId id="313" r:id="rId24"/>
    <p:sldId id="296" r:id="rId25"/>
    <p:sldId id="297" r:id="rId26"/>
    <p:sldId id="298" r:id="rId27"/>
    <p:sldId id="299" r:id="rId28"/>
    <p:sldId id="324" r:id="rId29"/>
    <p:sldId id="325" r:id="rId30"/>
    <p:sldId id="326" r:id="rId31"/>
    <p:sldId id="327" r:id="rId32"/>
    <p:sldId id="328" r:id="rId33"/>
    <p:sldId id="329" r:id="rId34"/>
    <p:sldId id="319" r:id="rId35"/>
    <p:sldId id="300" r:id="rId36"/>
    <p:sldId id="301" r:id="rId37"/>
    <p:sldId id="303" r:id="rId38"/>
    <p:sldId id="314" r:id="rId39"/>
    <p:sldId id="302" r:id="rId40"/>
    <p:sldId id="306" r:id="rId41"/>
    <p:sldId id="305" r:id="rId42"/>
    <p:sldId id="315" r:id="rId43"/>
    <p:sldId id="317" r:id="rId44"/>
    <p:sldId id="323" r:id="rId45"/>
    <p:sldId id="330" r:id="rId46"/>
    <p:sldId id="332" r:id="rId47"/>
    <p:sldId id="320" r:id="rId48"/>
    <p:sldId id="331" r:id="rId49"/>
    <p:sldId id="334" r:id="rId50"/>
    <p:sldId id="33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8;&#1091;&#1078;&#1086;&#1082;%20&#1040;&#1079;&#1073;&#1091;&#1082;&#1072;%20&#1079;&#1076;&#1086;&#1088;&#1086;&#1074;&#1100;&#1103;\&#1063;&#1090;&#1086;%20&#1090;&#1072;&#1082;&#1086;&#1077;%20&#1075;&#1088;&#1080;&#1087;&#1087;\&#1079;&#1076;&#1086;&#1088;&#1086;&#1074;&#1072;&#1083;&#1082;&#1072;%202014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8;&#1091;&#1078;&#1086;&#1082;%20&#1040;&#1079;&#1073;&#1091;&#1082;&#1072;%20&#1079;&#1076;&#1086;&#1088;&#1086;&#1074;&#1100;&#1103;\&#1063;&#1090;&#1086;%20&#1090;&#1072;&#1082;&#1086;&#1077;%20&#1075;&#1088;&#1080;&#1087;&#1087;\&#1047;&#1083;&#1072;&#1103;%20&#1092;&#1077;&#1103;%201.mp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8;&#1091;&#1078;&#1086;&#1082;%20&#1040;&#1079;&#1073;&#1091;&#1082;&#1072;%20&#1079;&#1076;&#1086;&#1088;&#1086;&#1074;&#1100;&#1103;\&#1063;&#1090;&#1086;%20&#1090;&#1072;&#1082;&#1086;&#1077;%20&#1075;&#1088;&#1080;&#1087;&#1087;\&#1092;&#1080;&#1079;&#1084;&#1080;&#1085;&#1091;&#1090;&#1082;&#1072;%20&#1089;%20&#1084;&#1080;&#1082;&#1088;&#1086;&#1073;&#1072;&#1084;&#1080;.mp3" TargetMode="Externa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8;&#1091;&#1078;&#1086;&#1082;%20&#1040;&#1079;&#1073;&#1091;&#1082;&#1072;%20&#1079;&#1076;&#1086;&#1088;&#1086;&#1074;&#1100;&#1103;\&#1063;&#1090;&#1086;%20&#1090;&#1072;&#1082;&#1086;&#1077;%20&#1075;&#1088;&#1080;&#1087;&#1087;\&#1042;&#1077;&#1089;&#1077;&#1085;&#1085;&#1103;&#1103;_&#1087;&#1077;&#1089;&#1077;&#1085;&#1082;&#1072;_(-).mp3" TargetMode="Externa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8;&#1091;&#1078;&#1086;&#1082;%20&#1040;&#1079;&#1073;&#1091;&#1082;&#1072;%20&#1079;&#1076;&#1086;&#1088;&#1086;&#1074;&#1100;&#1103;\&#1063;&#1090;&#1086;%20&#1090;&#1072;&#1082;&#1086;&#1077;%20&#1075;&#1088;&#1080;&#1087;&#1087;\&#1047;&#1083;&#1072;&#1103;%20&#1092;&#1077;&#1103;%202.mp3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8;&#1091;&#1078;&#1086;&#1082;%20&#1040;&#1079;&#1073;&#1091;&#1082;&#1072;%20&#1079;&#1076;&#1086;&#1088;&#1086;&#1074;&#1100;&#1103;\&#1063;&#1090;&#1086;%20&#1090;&#1072;&#1082;&#1086;&#1077;%20&#1075;&#1088;&#1080;&#1087;&#1087;\&#1073;&#1077;&#1089;&#1082;&#1086;&#1085;&#1077;&#1095;&#1085;&#1072;&#1103;%20&#1087;&#1077;&#1089;&#1077;&#1085;&#1082;&#1072;%20+.mp3" TargetMode="Externa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8;&#1091;&#1078;&#1086;&#1082;%20&#1040;&#1079;&#1073;&#1091;&#1082;&#1072;%20&#1079;&#1076;&#1086;&#1088;&#1086;&#1074;&#1100;&#1103;\&#1063;&#1090;&#1086;%20&#1090;&#1072;&#1082;&#1086;&#1077;%20&#1075;&#1088;&#1080;&#1087;&#1087;\&#1073;&#1077;&#1089;&#1082;&#1086;&#1085;&#1077;&#1095;&#1085;&#1072;&#1103;%20&#1087;&#1077;&#1089;&#1077;&#1085;&#1082;&#1072;%20+.mp3" TargetMode="Externa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319" y="1124744"/>
            <a:ext cx="842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ружок «Азбука Здоровья»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824" y="2060848"/>
            <a:ext cx="60003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ема занятия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«Что такое грипп?»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157192"/>
            <a:ext cx="55446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Составила: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воспитатель  МДОУ -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/с№16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г. Маркса Саратовской области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Е.А.Анохина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6300" t="5905" r="5501" b="42120"/>
          <a:stretch>
            <a:fillRect/>
          </a:stretch>
        </p:blipFill>
        <p:spPr bwMode="auto">
          <a:xfrm>
            <a:off x="251520" y="0"/>
            <a:ext cx="87283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9511" t="53150" r="45519" b="18636"/>
          <a:stretch>
            <a:fillRect/>
          </a:stretch>
        </p:blipFill>
        <p:spPr bwMode="auto">
          <a:xfrm>
            <a:off x="1628884" y="0"/>
            <a:ext cx="6375188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5717" t="8218" r="4237" b="70342"/>
          <a:stretch>
            <a:fillRect/>
          </a:stretch>
        </p:blipFill>
        <p:spPr bwMode="auto">
          <a:xfrm>
            <a:off x="971600" y="0"/>
            <a:ext cx="6718496" cy="213285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21439" t="65033" r="18530" b="6024"/>
          <a:stretch>
            <a:fillRect/>
          </a:stretch>
        </p:blipFill>
        <p:spPr bwMode="auto">
          <a:xfrm>
            <a:off x="971600" y="2112282"/>
            <a:ext cx="6752750" cy="474571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9511" t="53150" r="17490" b="5901"/>
          <a:stretch>
            <a:fillRect/>
          </a:stretch>
        </p:blipFill>
        <p:spPr bwMode="auto">
          <a:xfrm>
            <a:off x="755576" y="0"/>
            <a:ext cx="7913077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153" t="12993" r="611" b="17314"/>
          <a:stretch>
            <a:fillRect/>
          </a:stretch>
        </p:blipFill>
        <p:spPr bwMode="auto">
          <a:xfrm>
            <a:off x="683568" y="0"/>
            <a:ext cx="792088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4549" t="16374" r="71162" b="56551"/>
          <a:stretch>
            <a:fillRect/>
          </a:stretch>
        </p:blipFill>
        <p:spPr bwMode="auto">
          <a:xfrm rot="17096772">
            <a:off x="5707300" y="3641519"/>
            <a:ext cx="1045639" cy="20270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6601" t="11151" r="2401" b="34250"/>
          <a:stretch>
            <a:fillRect/>
          </a:stretch>
        </p:blipFill>
        <p:spPr bwMode="auto">
          <a:xfrm>
            <a:off x="323528" y="0"/>
            <a:ext cx="8572500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9652" t="56300" r="8304" b="11096"/>
          <a:stretch>
            <a:fillRect/>
          </a:stretch>
        </p:blipFill>
        <p:spPr bwMode="auto">
          <a:xfrm>
            <a:off x="251520" y="0"/>
            <a:ext cx="8892480" cy="64533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3638" t="71078" r="53144" b="12187"/>
          <a:stretch>
            <a:fillRect/>
          </a:stretch>
        </p:blipFill>
        <p:spPr bwMode="auto">
          <a:xfrm>
            <a:off x="683568" y="2924944"/>
            <a:ext cx="3600400" cy="33123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Маша-растеряша (илл)"/>
          <p:cNvPicPr>
            <a:picLocks noChangeAspect="1" noChangeArrowheads="1"/>
          </p:cNvPicPr>
          <p:nvPr/>
        </p:nvPicPr>
        <p:blipFill>
          <a:blip r:embed="rId3" cstate="print"/>
          <a:srcRect l="14549" t="16374" r="71162" b="56551"/>
          <a:stretch>
            <a:fillRect/>
          </a:stretch>
        </p:blipFill>
        <p:spPr bwMode="auto">
          <a:xfrm rot="17096772">
            <a:off x="2932626" y="4548461"/>
            <a:ext cx="1447152" cy="167957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Д - 105. шкаф книжный со стеклянными дверцами. 170x317"/>
          <p:cNvPicPr>
            <a:picLocks noChangeAspect="1" noChangeArrowheads="1"/>
          </p:cNvPicPr>
          <p:nvPr/>
        </p:nvPicPr>
        <p:blipFill>
          <a:blip r:embed="rId4" cstate="print"/>
          <a:srcRect l="6057" t="2315" r="7545" b="1594"/>
          <a:stretch>
            <a:fillRect/>
          </a:stretch>
        </p:blipFill>
        <p:spPr bwMode="auto">
          <a:xfrm>
            <a:off x="3563888" y="-66428"/>
            <a:ext cx="3744416" cy="69244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5400" t="58400" r="20201" b="10101"/>
          <a:stretch>
            <a:fillRect/>
          </a:stretch>
        </p:blipFill>
        <p:spPr bwMode="auto">
          <a:xfrm>
            <a:off x="251520" y="548680"/>
            <a:ext cx="8612158" cy="56166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3150" t="11812" r="3926" b="11408"/>
          <a:stretch>
            <a:fillRect/>
          </a:stretch>
        </p:blipFill>
        <p:spPr bwMode="auto">
          <a:xfrm>
            <a:off x="971600" y="0"/>
            <a:ext cx="7416824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.minibanda.ru/Notes/0/5/9/cache/059768b4-83b8-44de-92a4-822d53367cc4-w800-h800.jpg"/>
          <p:cNvPicPr>
            <a:picLocks noChangeAspect="1" noChangeArrowheads="1"/>
          </p:cNvPicPr>
          <p:nvPr/>
        </p:nvPicPr>
        <p:blipFill>
          <a:blip r:embed="rId3" cstate="print"/>
          <a:srcRect l="1343" t="1220" r="2581" b="1219"/>
          <a:stretch>
            <a:fillRect/>
          </a:stretch>
        </p:blipFill>
        <p:spPr bwMode="auto">
          <a:xfrm>
            <a:off x="0" y="0"/>
            <a:ext cx="9244027" cy="6858000"/>
          </a:xfrm>
          <a:prstGeom prst="rect">
            <a:avLst/>
          </a:prstGeom>
          <a:noFill/>
        </p:spPr>
      </p:pic>
      <p:pic>
        <p:nvPicPr>
          <p:cNvPr id="5" name="здоровалка 20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упить: МАММУТ Стол детский, светло-зеленый (538068) в Барнаул - Клуб любителей Ikea, стол заказов"/>
          <p:cNvPicPr>
            <a:picLocks noChangeAspect="1" noChangeArrowheads="1"/>
          </p:cNvPicPr>
          <p:nvPr/>
        </p:nvPicPr>
        <p:blipFill>
          <a:blip r:embed="rId2" cstate="print"/>
          <a:srcRect l="11340" t="17640" r="5501" b="18101"/>
          <a:stretch>
            <a:fillRect/>
          </a:stretch>
        </p:blipFill>
        <p:spPr bwMode="auto">
          <a:xfrm>
            <a:off x="251520" y="260648"/>
            <a:ext cx="4659341" cy="3600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22" name="Picture 2" descr="Маша-растеряша (илл)"/>
          <p:cNvPicPr>
            <a:picLocks noChangeAspect="1" noChangeArrowheads="1"/>
          </p:cNvPicPr>
          <p:nvPr/>
        </p:nvPicPr>
        <p:blipFill>
          <a:blip r:embed="rId3" cstate="print"/>
          <a:srcRect l="20911" t="48950" r="24490" b="29000"/>
          <a:stretch>
            <a:fillRect/>
          </a:stretch>
        </p:blipFill>
        <p:spPr bwMode="auto">
          <a:xfrm>
            <a:off x="2051720" y="0"/>
            <a:ext cx="3209499" cy="1728192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4" name="Picture 2" descr="Маша-растеряша (илл)"/>
          <p:cNvPicPr>
            <a:picLocks noChangeAspect="1" noChangeArrowheads="1"/>
          </p:cNvPicPr>
          <p:nvPr/>
        </p:nvPicPr>
        <p:blipFill>
          <a:blip r:embed="rId4" cstate="print"/>
          <a:srcRect l="14549" t="16374" r="71162" b="56551"/>
          <a:stretch>
            <a:fillRect/>
          </a:stretch>
        </p:blipFill>
        <p:spPr bwMode="auto">
          <a:xfrm rot="17096772">
            <a:off x="2618075" y="-212707"/>
            <a:ext cx="1513321" cy="1887538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0178" name="Picture 2" descr="Д - 105. шкаф книжный со стеклянными дверцами. 170x317"/>
          <p:cNvPicPr>
            <a:picLocks noChangeAspect="1" noChangeArrowheads="1"/>
          </p:cNvPicPr>
          <p:nvPr/>
        </p:nvPicPr>
        <p:blipFill>
          <a:blip r:embed="rId5" cstate="print"/>
          <a:srcRect l="6057" t="2315" r="7545" b="1594"/>
          <a:stretch>
            <a:fillRect/>
          </a:stretch>
        </p:blipFill>
        <p:spPr bwMode="auto">
          <a:xfrm>
            <a:off x="5508104" y="0"/>
            <a:ext cx="3635896" cy="672374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0180" name="Picture 4" descr="Детские спальни для мальчиков фото цена - 1 Июня 2014 - Фильмы онлайн"/>
          <p:cNvPicPr>
            <a:picLocks noChangeAspect="1" noChangeArrowheads="1"/>
          </p:cNvPicPr>
          <p:nvPr/>
        </p:nvPicPr>
        <p:blipFill>
          <a:blip r:embed="rId6" cstate="print"/>
          <a:srcRect l="1512" t="6832" r="4745" b="8497"/>
          <a:stretch>
            <a:fillRect/>
          </a:stretch>
        </p:blipFill>
        <p:spPr bwMode="auto">
          <a:xfrm>
            <a:off x="1043608" y="3443886"/>
            <a:ext cx="3779912" cy="341411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47113" t="11151" r="2401" b="34250"/>
          <a:stretch>
            <a:fillRect/>
          </a:stretch>
        </p:blipFill>
        <p:spPr bwMode="auto">
          <a:xfrm>
            <a:off x="1547664" y="0"/>
            <a:ext cx="5976664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21439" t="65033" r="18530" b="6024"/>
          <a:stretch>
            <a:fillRect/>
          </a:stretch>
        </p:blipFill>
        <p:spPr bwMode="auto">
          <a:xfrm>
            <a:off x="251520" y="404664"/>
            <a:ext cx="8557850" cy="601431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9511" t="53150" r="17490" b="5901"/>
          <a:stretch>
            <a:fillRect/>
          </a:stretch>
        </p:blipFill>
        <p:spPr bwMode="auto">
          <a:xfrm>
            <a:off x="755576" y="0"/>
            <a:ext cx="7913077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4273" t="6003" r="4578" b="28840"/>
          <a:stretch>
            <a:fillRect/>
          </a:stretch>
        </p:blipFill>
        <p:spPr bwMode="auto">
          <a:xfrm>
            <a:off x="1043609" y="0"/>
            <a:ext cx="7530928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Маша-растеряша (илл)"/>
          <p:cNvPicPr>
            <a:picLocks noChangeAspect="1" noChangeArrowheads="1"/>
          </p:cNvPicPr>
          <p:nvPr/>
        </p:nvPicPr>
        <p:blipFill>
          <a:blip r:embed="rId3" cstate="print"/>
          <a:srcRect l="14549" t="16374" r="71162" b="56551"/>
          <a:stretch>
            <a:fillRect/>
          </a:stretch>
        </p:blipFill>
        <p:spPr bwMode="auto">
          <a:xfrm rot="16200000">
            <a:off x="2555776" y="-99393"/>
            <a:ext cx="1728191" cy="24482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7000" t="29000" r="4801" b="11151"/>
          <a:stretch>
            <a:fillRect/>
          </a:stretch>
        </p:blipFill>
        <p:spPr bwMode="auto">
          <a:xfrm>
            <a:off x="827584" y="0"/>
            <a:ext cx="7579895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5201" t="6951" r="3801" b="27950"/>
          <a:stretch>
            <a:fillRect/>
          </a:stretch>
        </p:blipFill>
        <p:spPr bwMode="auto">
          <a:xfrm>
            <a:off x="1119935" y="0"/>
            <a:ext cx="7189839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2817" t="9155" r="2817" b="13732"/>
          <a:stretch>
            <a:fillRect/>
          </a:stretch>
        </p:blipFill>
        <p:spPr bwMode="auto">
          <a:xfrm>
            <a:off x="1043608" y="0"/>
            <a:ext cx="7128791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6901" t="87324" r="11268"/>
          <a:stretch>
            <a:fillRect/>
          </a:stretch>
        </p:blipFill>
        <p:spPr bwMode="auto">
          <a:xfrm>
            <a:off x="2771800" y="2738568"/>
            <a:ext cx="3384376" cy="83444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dl.sptovarov.ru/uploads/gallery/album_2545/med_gallery_25025_2545_19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93" y="1011296"/>
            <a:ext cx="8288871" cy="516759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.bambiniya.ru/pics/product/500/131612_66661.jpg"/>
          <p:cNvPicPr>
            <a:picLocks noChangeAspect="1" noChangeArrowheads="1"/>
          </p:cNvPicPr>
          <p:nvPr/>
        </p:nvPicPr>
        <p:blipFill>
          <a:blip r:embed="rId2" cstate="print"/>
          <a:srcRect t="15551" r="4546" b="10916"/>
          <a:stretch>
            <a:fillRect/>
          </a:stretch>
        </p:blipFill>
        <p:spPr bwMode="auto">
          <a:xfrm>
            <a:off x="251520" y="369632"/>
            <a:ext cx="3600400" cy="2773618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4276" name="Picture 4" descr="http://dl.sptovarov.ru/uploads/gallery/album_5461/gallery_33298_5461_16082.jpg"/>
          <p:cNvPicPr>
            <a:picLocks noChangeAspect="1" noChangeArrowheads="1"/>
          </p:cNvPicPr>
          <p:nvPr/>
        </p:nvPicPr>
        <p:blipFill>
          <a:blip r:embed="rId3" cstate="print"/>
          <a:srcRect l="4000" t="8000" r="6000" b="6000"/>
          <a:stretch>
            <a:fillRect/>
          </a:stretch>
        </p:blipFill>
        <p:spPr bwMode="auto">
          <a:xfrm>
            <a:off x="5292080" y="620687"/>
            <a:ext cx="3456384" cy="330276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54278" name="Picture 6" descr="http://ghorizont.ru/uploads/product/2175/loupe.png"/>
          <p:cNvPicPr>
            <a:picLocks noChangeAspect="1" noChangeArrowheads="1"/>
          </p:cNvPicPr>
          <p:nvPr/>
        </p:nvPicPr>
        <p:blipFill>
          <a:blip r:embed="rId4" cstate="print"/>
          <a:srcRect l="16545" t="6364" r="16001" b="5031"/>
          <a:stretch>
            <a:fillRect/>
          </a:stretch>
        </p:blipFill>
        <p:spPr bwMode="auto">
          <a:xfrm>
            <a:off x="2627784" y="2708920"/>
            <a:ext cx="3158606" cy="4149080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ллюстрация 1 из 25 для Маша-растеряша - Любовь Воронкова Лабиринт - книги. Источник: Лабиринт"/>
          <p:cNvPicPr>
            <a:picLocks noChangeAspect="1" noChangeArrowheads="1"/>
          </p:cNvPicPr>
          <p:nvPr/>
        </p:nvPicPr>
        <p:blipFill>
          <a:blip r:embed="rId2" cstate="print"/>
          <a:srcRect l="4509" t="6173" r="52796" b="17284"/>
          <a:stretch>
            <a:fillRect/>
          </a:stretch>
        </p:blipFill>
        <p:spPr bwMode="auto">
          <a:xfrm>
            <a:off x="1043608" y="0"/>
            <a:ext cx="7128792" cy="68580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pokupka-moda.ru/image/1/313/6/312501/tapochki-domashnie-detskie-tingo-15.jpg"/>
          <p:cNvPicPr>
            <a:picLocks noChangeAspect="1" noChangeArrowheads="1"/>
          </p:cNvPicPr>
          <p:nvPr/>
        </p:nvPicPr>
        <p:blipFill>
          <a:blip r:embed="rId2" cstate="print"/>
          <a:srcRect t="14183" b="9281"/>
          <a:stretch>
            <a:fillRect/>
          </a:stretch>
        </p:blipFill>
        <p:spPr bwMode="auto">
          <a:xfrm>
            <a:off x="971600" y="692696"/>
            <a:ext cx="7145088" cy="546856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g.io.ua/img_aa/large/2665/89/26658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176464" cy="566732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6328" name="Picture 8" descr="http://sh-tp.ru/static/img/0000/0002/2770/22770610.m52hz314te.W330.jpg?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4476774" cy="56886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okupka-moda.ru/image/1/235/6/234523/perchatki-detskie-tsvetny-e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844" cy="44298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7348" name="Picture 4" descr="http://www.maximumstyle.ru/images/catalog/productvar_52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49488"/>
            <a:ext cx="4608512" cy="46085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8" descr="http://i00.i.aliimg.com/img/pb/040/803/667/667803040_679.jpg"/>
          <p:cNvPicPr>
            <a:picLocks noChangeAspect="1" noChangeArrowheads="1"/>
          </p:cNvPicPr>
          <p:nvPr/>
        </p:nvPicPr>
        <p:blipFill>
          <a:blip r:embed="rId2" cstate="print"/>
          <a:srcRect r="31872"/>
          <a:stretch>
            <a:fillRect/>
          </a:stretch>
        </p:blipFill>
        <p:spPr bwMode="auto">
          <a:xfrm>
            <a:off x="1547664" y="0"/>
            <a:ext cx="630287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лая фея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715472" y="6436568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93056" y="5962054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Фея 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невник + Your Vision - ваши онлайн блоги в Казахстане"/>
          <p:cNvPicPr>
            <a:picLocks noChangeAspect="1" noChangeArrowheads="1"/>
          </p:cNvPicPr>
          <p:nvPr/>
        </p:nvPicPr>
        <p:blipFill>
          <a:blip r:embed="rId2" cstate="print"/>
          <a:srcRect l="24884" t="9545" r="23190" b="68626"/>
          <a:stretch>
            <a:fillRect/>
          </a:stretch>
        </p:blipFill>
        <p:spPr bwMode="auto">
          <a:xfrm>
            <a:off x="5796136" y="0"/>
            <a:ext cx="3347864" cy="24928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4034" name="Picture 2" descr="дневник + Your Vision - ваши онлайн блоги в Казахстане"/>
          <p:cNvPicPr>
            <a:picLocks noChangeAspect="1" noChangeArrowheads="1"/>
          </p:cNvPicPr>
          <p:nvPr/>
        </p:nvPicPr>
        <p:blipFill>
          <a:blip r:embed="rId2" cstate="print"/>
          <a:srcRect l="3006" t="9545" r="23190" b="5501"/>
          <a:stretch>
            <a:fillRect/>
          </a:stretch>
        </p:blipFill>
        <p:spPr bwMode="auto">
          <a:xfrm>
            <a:off x="0" y="0"/>
            <a:ext cx="7969224" cy="6858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4038" name="Picture 6" descr="Секреты удачной фотографии (38 фотографий) Webpark.ru"/>
          <p:cNvPicPr>
            <a:picLocks noChangeAspect="1" noChangeArrowheads="1"/>
          </p:cNvPicPr>
          <p:nvPr/>
        </p:nvPicPr>
        <p:blipFill>
          <a:blip r:embed="rId3" cstate="print"/>
          <a:srcRect l="35466" r="25334"/>
          <a:stretch>
            <a:fillRect/>
          </a:stretch>
        </p:blipFill>
        <p:spPr bwMode="auto">
          <a:xfrm>
            <a:off x="6876255" y="1772816"/>
            <a:ext cx="1842199" cy="46531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4036" name="Picture 4" descr="Прикольные открытки - Jevons Футбольные обзоры и трансляции"/>
          <p:cNvPicPr>
            <a:picLocks noChangeAspect="1" noChangeArrowheads="1"/>
          </p:cNvPicPr>
          <p:nvPr/>
        </p:nvPicPr>
        <p:blipFill>
          <a:blip r:embed="rId4" cstate="print"/>
          <a:srcRect l="45359" t="5815"/>
          <a:stretch>
            <a:fillRect/>
          </a:stretch>
        </p:blipFill>
        <p:spPr bwMode="auto">
          <a:xfrm>
            <a:off x="6588224" y="1412776"/>
            <a:ext cx="2134065" cy="33123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дневник + Your Vision - ваши онлайн блоги в Казахстане"/>
          <p:cNvPicPr>
            <a:picLocks noChangeAspect="1" noChangeArrowheads="1"/>
          </p:cNvPicPr>
          <p:nvPr/>
        </p:nvPicPr>
        <p:blipFill>
          <a:blip r:embed="rId2" cstate="print"/>
          <a:srcRect l="24884" t="9545" r="23190" b="68626"/>
          <a:stretch>
            <a:fillRect/>
          </a:stretch>
        </p:blipFill>
        <p:spPr bwMode="auto">
          <a:xfrm>
            <a:off x="8388424" y="2060848"/>
            <a:ext cx="755576" cy="24928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2" descr="дневник + Your Vision - ваши онлайн блоги в Казахстане"/>
          <p:cNvPicPr>
            <a:picLocks noChangeAspect="1" noChangeArrowheads="1"/>
          </p:cNvPicPr>
          <p:nvPr/>
        </p:nvPicPr>
        <p:blipFill>
          <a:blip r:embed="rId2" cstate="print"/>
          <a:srcRect l="24884" t="15850" r="23190" b="68626"/>
          <a:stretch>
            <a:fillRect/>
          </a:stretch>
        </p:blipFill>
        <p:spPr bwMode="auto">
          <a:xfrm>
            <a:off x="8388424" y="4293096"/>
            <a:ext cx="755576" cy="17728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дневник + Your Vision - ваши онлайн блоги в Казахстане"/>
          <p:cNvPicPr>
            <a:picLocks noChangeAspect="1" noChangeArrowheads="1"/>
          </p:cNvPicPr>
          <p:nvPr/>
        </p:nvPicPr>
        <p:blipFill>
          <a:blip r:embed="rId2" cstate="print"/>
          <a:srcRect l="24884" t="15850" r="23190" b="68626"/>
          <a:stretch>
            <a:fillRect/>
          </a:stretch>
        </p:blipFill>
        <p:spPr bwMode="auto">
          <a:xfrm>
            <a:off x="7956376" y="5085184"/>
            <a:ext cx="755576" cy="17728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дневник + Your Vision - ваши онлайн блоги в Казахстане"/>
          <p:cNvPicPr>
            <a:picLocks noChangeAspect="1" noChangeArrowheads="1"/>
          </p:cNvPicPr>
          <p:nvPr/>
        </p:nvPicPr>
        <p:blipFill>
          <a:blip r:embed="rId2" cstate="print"/>
          <a:srcRect l="24884" t="15850" r="23190" b="68626"/>
          <a:stretch>
            <a:fillRect/>
          </a:stretch>
        </p:blipFill>
        <p:spPr bwMode="auto">
          <a:xfrm>
            <a:off x="8388424" y="5085184"/>
            <a:ext cx="755576" cy="177281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дневник + Your Vision - ваши онлайн блоги в Казахстане"/>
          <p:cNvPicPr>
            <a:picLocks noChangeAspect="1" noChangeArrowheads="1"/>
          </p:cNvPicPr>
          <p:nvPr/>
        </p:nvPicPr>
        <p:blipFill>
          <a:blip r:embed="rId2" cstate="print"/>
          <a:srcRect l="24884" t="15850" r="23190" b="68626"/>
          <a:stretch>
            <a:fillRect/>
          </a:stretch>
        </p:blipFill>
        <p:spPr bwMode="auto">
          <a:xfrm>
            <a:off x="7884368" y="5085184"/>
            <a:ext cx="755576" cy="17728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Лента записей из дневника блогера radulova. Страница 633 :: BlogRider.ru"/>
          <p:cNvPicPr>
            <a:picLocks noChangeAspect="1" noChangeArrowheads="1"/>
          </p:cNvPicPr>
          <p:nvPr/>
        </p:nvPicPr>
        <p:blipFill>
          <a:blip r:embed="rId2" cstate="print"/>
          <a:srcRect t="10482" b="528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8372" name="Picture 4" descr="Народные рецепты лечения кашля Подружитесь c ЗОЖ"/>
          <p:cNvPicPr>
            <a:picLocks noChangeAspect="1" noChangeArrowheads="1"/>
          </p:cNvPicPr>
          <p:nvPr/>
        </p:nvPicPr>
        <p:blipFill>
          <a:blip r:embed="rId3" cstate="print"/>
          <a:srcRect l="18521" r="698" b="26587"/>
          <a:stretch>
            <a:fillRect/>
          </a:stretch>
        </p:blipFill>
        <p:spPr bwMode="auto">
          <a:xfrm rot="554831">
            <a:off x="1683104" y="1432367"/>
            <a:ext cx="2186882" cy="1862543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быт моего детства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915"/>
            <a:ext cx="9144000" cy="7138815"/>
          </a:xfrm>
          <a:prstGeom prst="rect">
            <a:avLst/>
          </a:prstGeom>
          <a:noFill/>
        </p:spPr>
      </p:pic>
      <p:pic>
        <p:nvPicPr>
          <p:cNvPr id="3" name="Picture 4" descr="Народные рецепты лечения кашля Подружитесь c ЗОЖ"/>
          <p:cNvPicPr>
            <a:picLocks noChangeAspect="1" noChangeArrowheads="1"/>
          </p:cNvPicPr>
          <p:nvPr/>
        </p:nvPicPr>
        <p:blipFill>
          <a:blip r:embed="rId3" cstate="print"/>
          <a:srcRect l="18521" r="16439" b="26587"/>
          <a:stretch>
            <a:fillRect/>
          </a:stretch>
        </p:blipFill>
        <p:spPr bwMode="auto">
          <a:xfrm rot="20268014">
            <a:off x="2457272" y="1743639"/>
            <a:ext cx="1154246" cy="1220976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Lovesick Fever - Stock Vector Ron Leishman #13982328"/>
          <p:cNvPicPr>
            <a:picLocks noChangeAspect="1" noChangeArrowheads="1"/>
          </p:cNvPicPr>
          <p:nvPr/>
        </p:nvPicPr>
        <p:blipFill>
          <a:blip r:embed="rId2" cstate="print"/>
          <a:srcRect r="71573"/>
          <a:stretch>
            <a:fillRect/>
          </a:stretch>
        </p:blipFill>
        <p:spPr bwMode="auto">
          <a:xfrm>
            <a:off x="3131840" y="-1"/>
            <a:ext cx="3312368" cy="693422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Кушай хлеб! &quot; Советы женщинам на Женском Калейдоскопе"/>
          <p:cNvPicPr>
            <a:picLocks noChangeAspect="1" noChangeArrowheads="1"/>
          </p:cNvPicPr>
          <p:nvPr/>
        </p:nvPicPr>
        <p:blipFill>
          <a:blip r:embed="rId2" cstate="print"/>
          <a:srcRect l="22443" t="9051"/>
          <a:stretch>
            <a:fillRect/>
          </a:stretch>
        </p:blipFill>
        <p:spPr bwMode="auto">
          <a:xfrm>
            <a:off x="1547664" y="620688"/>
            <a:ext cx="6918802" cy="62373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4" descr="Занятия: &quot;Путешествие в страну Здоровячков&quot;"/>
          <p:cNvPicPr>
            <a:picLocks noChangeAspect="1" noChangeArrowheads="1"/>
          </p:cNvPicPr>
          <p:nvPr/>
        </p:nvPicPr>
        <p:blipFill>
          <a:blip r:embed="rId3" cstate="print"/>
          <a:srcRect l="3780" r="53381" b="50861"/>
          <a:stretch>
            <a:fillRect/>
          </a:stretch>
        </p:blipFill>
        <p:spPr bwMode="auto">
          <a:xfrm rot="20751521">
            <a:off x="4371287" y="225100"/>
            <a:ext cx="2035805" cy="1556792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t="7087" b="9045"/>
          <a:stretch>
            <a:fillRect/>
          </a:stretch>
        </p:blipFill>
        <p:spPr bwMode="auto">
          <a:xfrm>
            <a:off x="1311089" y="0"/>
            <a:ext cx="61328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непр встреча. - Страница 21 - Автоклуб БУСОВОД"/>
          <p:cNvPicPr>
            <a:picLocks noChangeAspect="1" noChangeArrowheads="1"/>
          </p:cNvPicPr>
          <p:nvPr/>
        </p:nvPicPr>
        <p:blipFill>
          <a:blip r:embed="rId2" cstate="print"/>
          <a:srcRect b="14951"/>
          <a:stretch>
            <a:fillRect/>
          </a:stretch>
        </p:blipFill>
        <p:spPr bwMode="auto">
          <a:xfrm>
            <a:off x="671736" y="0"/>
            <a:ext cx="7904458" cy="67226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Днепр встреча. - Страница 21 - Автоклуб БУСОВОД"/>
          <p:cNvPicPr>
            <a:picLocks noChangeAspect="1" noChangeArrowheads="1"/>
          </p:cNvPicPr>
          <p:nvPr/>
        </p:nvPicPr>
        <p:blipFill>
          <a:blip r:embed="rId2" cstate="print"/>
          <a:srcRect b="14951"/>
          <a:stretch>
            <a:fillRect/>
          </a:stretch>
        </p:blipFill>
        <p:spPr bwMode="auto">
          <a:xfrm>
            <a:off x="2195736" y="404664"/>
            <a:ext cx="4910667" cy="41764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2470" name="Picture 6" descr="У постели больной"/>
          <p:cNvPicPr>
            <a:picLocks noChangeAspect="1" noChangeArrowheads="1"/>
          </p:cNvPicPr>
          <p:nvPr/>
        </p:nvPicPr>
        <p:blipFill>
          <a:blip r:embed="rId3" cstate="print"/>
          <a:srcRect l="5040" r="47531" b="21485"/>
          <a:stretch>
            <a:fillRect/>
          </a:stretch>
        </p:blipFill>
        <p:spPr bwMode="auto">
          <a:xfrm flipH="1">
            <a:off x="3059832" y="4509120"/>
            <a:ext cx="2232248" cy="20755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artoon Lovesick Fever - Stock Vector Ron Leishman #13982328"/>
          <p:cNvPicPr>
            <a:picLocks noChangeAspect="1" noChangeArrowheads="1"/>
          </p:cNvPicPr>
          <p:nvPr/>
        </p:nvPicPr>
        <p:blipFill>
          <a:blip r:embed="rId4" cstate="print"/>
          <a:srcRect r="71573"/>
          <a:stretch>
            <a:fillRect/>
          </a:stretch>
        </p:blipFill>
        <p:spPr bwMode="auto">
          <a:xfrm>
            <a:off x="251520" y="0"/>
            <a:ext cx="1974093" cy="63367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artoon Lovesick Fever - Stock Vector Ron Leishman #13982328"/>
          <p:cNvPicPr>
            <a:picLocks noChangeAspect="1" noChangeArrowheads="1"/>
          </p:cNvPicPr>
          <p:nvPr/>
        </p:nvPicPr>
        <p:blipFill>
          <a:blip r:embed="rId4" cstate="print"/>
          <a:srcRect l="66800" r="-1154"/>
          <a:stretch>
            <a:fillRect/>
          </a:stretch>
        </p:blipFill>
        <p:spPr bwMode="auto">
          <a:xfrm>
            <a:off x="6958368" y="620688"/>
            <a:ext cx="2185632" cy="58052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Дневники на harbor.ru - Дневники - Леди Натали - Комментарии"/>
          <p:cNvPicPr>
            <a:picLocks noChangeAspect="1" noChangeArrowheads="1"/>
          </p:cNvPicPr>
          <p:nvPr/>
        </p:nvPicPr>
        <p:blipFill>
          <a:blip r:embed="rId2" cstate="print"/>
          <a:srcRect t="3360" b="5921"/>
          <a:stretch>
            <a:fillRect/>
          </a:stretch>
        </p:blipFill>
        <p:spPr bwMode="auto">
          <a:xfrm>
            <a:off x="4860032" y="1412776"/>
            <a:ext cx="3219450" cy="38884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0660" name="Picture 4" descr="История медицины - Part 35"/>
          <p:cNvPicPr>
            <a:picLocks noChangeAspect="1" noChangeArrowheads="1"/>
          </p:cNvPicPr>
          <p:nvPr/>
        </p:nvPicPr>
        <p:blipFill>
          <a:blip r:embed="rId3" cstate="print"/>
          <a:srcRect l="3538" t="3801" r="2751" b="3801"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Дневники на harbor.ru - Дневники - Леди Натали - Комментарии"/>
          <p:cNvPicPr>
            <a:picLocks noChangeAspect="1" noChangeArrowheads="1"/>
          </p:cNvPicPr>
          <p:nvPr/>
        </p:nvPicPr>
        <p:blipFill>
          <a:blip r:embed="rId2" cstate="print"/>
          <a:srcRect t="3360" b="5921"/>
          <a:stretch>
            <a:fillRect/>
          </a:stretch>
        </p:blipFill>
        <p:spPr bwMode="auto">
          <a:xfrm>
            <a:off x="1691680" y="-148028"/>
            <a:ext cx="5800682" cy="700602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ikar.info/pictures_ckfinder/images/dfvdsvdsvsdsvfbgsdfsd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3573015" cy="35730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4" descr="http://www.likar.info/pictures_ckfinder/images/dfvdsvdsvsdsvfbgsdfsd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3456384" cy="345638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4" descr="http://www.likar.info/pictures_ckfinder/images/dfvdsvdsvsdsvfbgsdfsd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57600"/>
            <a:ext cx="3600399" cy="36004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4" descr="http://www.likar.info/pictures_ckfinder/images/dfvdsvdsvsdsvfbgsdfsdv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9607"/>
            <a:ext cx="3528392" cy="35283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физминутка с микробам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mondelis-rus.foodcost.ru/upload/iblock/b8d/actayf.png"/>
          <p:cNvPicPr>
            <a:picLocks noChangeAspect="1" noChangeArrowheads="1"/>
          </p:cNvPicPr>
          <p:nvPr/>
        </p:nvPicPr>
        <p:blipFill>
          <a:blip r:embed="rId2" cstate="print"/>
          <a:srcRect l="9240" t="6347" r="13481" b="6294"/>
          <a:stretch>
            <a:fillRect/>
          </a:stretch>
        </p:blipFill>
        <p:spPr bwMode="auto">
          <a:xfrm>
            <a:off x="683568" y="0"/>
            <a:ext cx="8088924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0.liveinternet.ru/images/attach/c/8/102/18/102018874_5177462_69727928_07_4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696731" cy="5904656"/>
          </a:xfrm>
          <a:prstGeom prst="rect">
            <a:avLst/>
          </a:prstGeom>
          <a:noFill/>
        </p:spPr>
      </p:pic>
      <p:pic>
        <p:nvPicPr>
          <p:cNvPr id="3" name="Весенняя_песенка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лая фея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571456" y="6292552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8473" y="5818038"/>
            <a:ext cx="1887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Фея 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bytrina11.ru/wp-content/uploads/2012/11/Repchatyiy-luk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89570" cy="606391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:\Кружок Азбука здоровья\Что такое грипп\фото лук и чес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бесконечная песенка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4200" t="34650" r="6201" b="9701"/>
          <a:stretch>
            <a:fillRect/>
          </a:stretch>
        </p:blipFill>
        <p:spPr bwMode="auto">
          <a:xfrm>
            <a:off x="512839" y="0"/>
            <a:ext cx="8281359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://www.solnet.ee/gallery/pic/konkurs2010/k354.jpg"/>
          <p:cNvPicPr>
            <a:picLocks noChangeAspect="1" noChangeArrowheads="1"/>
          </p:cNvPicPr>
          <p:nvPr/>
        </p:nvPicPr>
        <p:blipFill>
          <a:blip r:embed="rId3" cstate="print"/>
          <a:srcRect l="1061" b="5901"/>
          <a:stretch>
            <a:fillRect/>
          </a:stretch>
        </p:blipFill>
        <p:spPr bwMode="auto">
          <a:xfrm>
            <a:off x="0" y="0"/>
            <a:ext cx="9269408" cy="6858000"/>
          </a:xfrm>
          <a:prstGeom prst="rect">
            <a:avLst/>
          </a:prstGeom>
          <a:noFill/>
        </p:spPr>
      </p:pic>
      <p:pic>
        <p:nvPicPr>
          <p:cNvPr id="6" name="бесконечная песенка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6300" t="5906" r="5501" b="42120"/>
          <a:stretch>
            <a:fillRect/>
          </a:stretch>
        </p:blipFill>
        <p:spPr bwMode="auto">
          <a:xfrm>
            <a:off x="251520" y="0"/>
            <a:ext cx="87283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4200" t="34650" r="6201" b="9701"/>
          <a:stretch>
            <a:fillRect/>
          </a:stretch>
        </p:blipFill>
        <p:spPr bwMode="auto">
          <a:xfrm>
            <a:off x="512839" y="0"/>
            <a:ext cx="8281359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6300" t="5906" r="5501" b="42120"/>
          <a:stretch>
            <a:fillRect/>
          </a:stretch>
        </p:blipFill>
        <p:spPr bwMode="auto">
          <a:xfrm>
            <a:off x="251520" y="0"/>
            <a:ext cx="87283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Маша-растеряша (илл)"/>
          <p:cNvPicPr>
            <a:picLocks noChangeAspect="1" noChangeArrowheads="1"/>
          </p:cNvPicPr>
          <p:nvPr/>
        </p:nvPicPr>
        <p:blipFill>
          <a:blip r:embed="rId2" cstate="print"/>
          <a:srcRect l="19511" t="53150" r="17490" b="5901"/>
          <a:stretch>
            <a:fillRect/>
          </a:stretch>
        </p:blipFill>
        <p:spPr bwMode="auto">
          <a:xfrm>
            <a:off x="755576" y="0"/>
            <a:ext cx="7913077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31</Words>
  <Application>Microsoft Office PowerPoint</Application>
  <PresentationFormat>Экран (4:3)</PresentationFormat>
  <Paragraphs>9</Paragraphs>
  <Slides>50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Users</cp:lastModifiedBy>
  <cp:revision>49</cp:revision>
  <dcterms:created xsi:type="dcterms:W3CDTF">2015-03-22T08:46:05Z</dcterms:created>
  <dcterms:modified xsi:type="dcterms:W3CDTF">2015-04-28T09:12:16Z</dcterms:modified>
</cp:coreProperties>
</file>