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260" r:id="rId5"/>
    <p:sldId id="262" r:id="rId6"/>
    <p:sldId id="267" r:id="rId7"/>
    <p:sldId id="301" r:id="rId8"/>
    <p:sldId id="270" r:id="rId9"/>
    <p:sldId id="271" r:id="rId10"/>
    <p:sldId id="272" r:id="rId11"/>
    <p:sldId id="273" r:id="rId12"/>
    <p:sldId id="30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6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9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05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8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0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88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61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16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9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2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9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86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4227-F54B-4A80-AD27-981025741A4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4205-04D9-4896-8B5B-70D70ECAE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1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384821"/>
            <a:ext cx="61206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ПОКЛОНИМСЯ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ВЕЛИКИМ ТЕМ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ГОДАМ…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4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828" y="4935729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Медведев Павел Павлович </a:t>
            </a:r>
            <a:endParaRPr lang="ru-RU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5016" y="5185105"/>
            <a:ext cx="2994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Зацаринин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Сидор Алексеевич 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I:\1\ветераны\_20150410_2327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6296"/>
            <a:ext cx="3040873" cy="42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1\ветераны\_20150403_22031801 - копия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20" y="332511"/>
            <a:ext cx="2905344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_20150417_15074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048" y="737338"/>
            <a:ext cx="3020739" cy="42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4802" y="5422285"/>
            <a:ext cx="3027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Петрин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Владимир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Петрович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2442" y="5269688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Наталичев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Иван 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ванович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1143" y="5261142"/>
            <a:ext cx="284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Грицинин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Ефим Гаврилович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I:\1\ветераны\_20150301_19480307 - коп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3037788" cy="45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1\ветераны\_20150301_19480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214" y="438893"/>
            <a:ext cx="3012500" cy="45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857232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Боже!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Дай здравия тем,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Кто живой после побоищ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Вернулся домой!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1\ветераны\_20150301_19490004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6254"/>
          <a:stretch/>
        </p:blipFill>
        <p:spPr bwMode="auto">
          <a:xfrm>
            <a:off x="2195736" y="461505"/>
            <a:ext cx="2530088" cy="39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1\ветераны\_20150301_1949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831"/>
            <a:ext cx="2808312" cy="39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4521039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Корсунова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Татьяна Васильевна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6614" y="4521039"/>
            <a:ext cx="24992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Корсунов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Егор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Васильевич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8763" y="4869159"/>
            <a:ext cx="37484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Николенко Александр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Сергеевич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128" y="4869160"/>
            <a:ext cx="24831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Козырев Иван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Егорович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I:\1\ветераны\_20150219_09535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522" y="481008"/>
            <a:ext cx="2952328" cy="41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1\ветераны\IMG_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763" y="404664"/>
            <a:ext cx="29576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36737" y="4969699"/>
            <a:ext cx="21405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Бугров Пётр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Павлович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6397" y="4974438"/>
            <a:ext cx="33557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Николенко Алексей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Фёдорович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I:\1\ветераны\_20150301_19514500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" t="4238" r="3703" b="4238"/>
          <a:stretch/>
        </p:blipFill>
        <p:spPr bwMode="auto">
          <a:xfrm>
            <a:off x="1486968" y="487109"/>
            <a:ext cx="3445072" cy="41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1\ветераны\_20150301_23421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17391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9786" y="4573553"/>
            <a:ext cx="36565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Омельченко Николай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Семёнович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4866" y="4559132"/>
            <a:ext cx="3094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Кравцев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Григорий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Кириллович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I:\1\ветераны\_20150302_09201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5262"/>
            <a:ext cx="30511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1\ветераны\_20150313_00024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1511"/>
            <a:ext cx="2708900" cy="42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5" y="37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4662" y="5013174"/>
            <a:ext cx="35509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Выскубова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Анастасия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Пантелеевна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2044" y="5001422"/>
            <a:ext cx="3356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Бугрова Капитолина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Алексеевна 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I:\1\ветераны\_20150324_2146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26" y="476672"/>
            <a:ext cx="3118122" cy="42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1\ветераны\_20150402_20503501 - коп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572041" cy="42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1\ветераны\_20150402_2050350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4781"/>
            <a:ext cx="2901720" cy="44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1\ветераны\_20150407_00203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5080"/>
            <a:ext cx="3247037" cy="44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9434" y="515719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Гаврилов Иван Яковлевич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2609" y="5157192"/>
            <a:ext cx="431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Ермолаев  Макар Акимович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:\1\ветера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289" y="324740"/>
            <a:ext cx="3646464" cy="49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1\ветераны\IMG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148"/>
            <a:ext cx="3332163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5753" y="54150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Сергиенко Алексей Васильевич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289" y="54452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Беспалов Борис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Иванович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РОДИНА МАТЬ ЗОВЕТ. ВСТАВАЙ, ПАТРИОТ!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9716"/>
            <a:ext cx="4345504" cy="61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:\1\ветераны\SDC12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3600400" cy="42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1\ветераны\_20150226_20114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090" y="404664"/>
            <a:ext cx="3098020" cy="437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51894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Ряснянский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Михаил Петрович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1571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Покусаев Иван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Петрович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:\1\ветераны\_20150301_19454101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813" y="380364"/>
            <a:ext cx="3205500" cy="41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1\ветераны\_20150301_1945410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0145"/>
            <a:ext cx="2592809" cy="42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9703" y="5112573"/>
            <a:ext cx="3462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Голованев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Дмитрий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Петрович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112574"/>
            <a:ext cx="2819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Ефименко Павел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Петрович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:\1\ветераны\_20150301_19454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617" y="404665"/>
            <a:ext cx="3057991" cy="43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1\ветераны\_20150301_19480307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705"/>
            <a:ext cx="285591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7954" y="5091791"/>
            <a:ext cx="294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Кравцев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Алексей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Михайлович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9531" y="5174237"/>
            <a:ext cx="2652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Голованев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Иван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Григорьевич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:\1\ветераны\_20150301_2053340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5"/>
            <a:ext cx="2664296" cy="41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085184"/>
            <a:ext cx="3001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Шопинская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Анна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Гавриловна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128800"/>
            <a:ext cx="2836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Шопинский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Петр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Иванович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IMG_0008"/>
          <p:cNvPicPr/>
          <p:nvPr/>
        </p:nvPicPr>
        <p:blipFill>
          <a:blip r:embed="rId4" cstate="print"/>
          <a:srcRect l="18625" r="37887"/>
          <a:stretch>
            <a:fillRect/>
          </a:stretch>
        </p:blipFill>
        <p:spPr bwMode="auto">
          <a:xfrm>
            <a:off x="5220073" y="332655"/>
            <a:ext cx="3052762" cy="41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1805841"/>
              </p:ext>
            </p:extLst>
          </p:nvPr>
        </p:nvGraphicFramePr>
        <p:xfrm>
          <a:off x="5003800" y="333375"/>
          <a:ext cx="3476625" cy="4648200"/>
        </p:xfrm>
        <a:graphic>
          <a:graphicData uri="http://schemas.openxmlformats.org/presentationml/2006/ole">
            <p:oleObj spid="_x0000_s11275" name="Acrobat Document" r:id="rId4" imgW="6359400" imgH="85089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4088" y="5157192"/>
            <a:ext cx="3160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Беспалов Николай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Филиппович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72" name="Picture 8" descr="E:\_20150416_23004701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2634842" cy="45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247434"/>
            <a:ext cx="2394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Кравцев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Петр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Иванович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Ягоды годжи солдаты израиля в слезах фото Худеем вместе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46449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35896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 СОВЕТСКОМУ СОЛДАТУ В БЕРЛИНЕ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503340"/>
            <a:ext cx="2521009" cy="211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29453"/>
            <a:ext cx="4104456" cy="56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5622" y="2996952"/>
            <a:ext cx="2598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 советскому солдату в Болгарии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Неизвестному солдату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I:\памятник\ппп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608" y="2060848"/>
            <a:ext cx="455216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школа\Desktop\P1060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8811"/>
            <a:ext cx="4032448" cy="53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476672"/>
            <a:ext cx="335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ЭХО ВОЙНЫ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3" descr="I:\1\ветераны\_20150301_1948030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5591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1\ветераны\_20150301_19480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62" y="188640"/>
            <a:ext cx="2798970" cy="42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:\1\ветераны\_20150301_19480307 - копия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06679"/>
            <a:ext cx="2775461" cy="41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4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b="9384"/>
          <a:stretch/>
        </p:blipFill>
        <p:spPr bwMode="auto">
          <a:xfrm>
            <a:off x="1691680" y="836712"/>
            <a:ext cx="6984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47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Сегодня россияне минутой молчания почтили павших в годы Великой Отечественной войны - Первый кан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4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7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Памятник &quot;Скорбящая мать &quot;на Мамаевом кургане, Волгоград (фотография) - - Press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825" y="476672"/>
            <a:ext cx="70207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5445224"/>
            <a:ext cx="717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 «СКОРБЯЩЕЙ МАТЕРИ»В ВОЛГОГРАДЕ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4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66" y="-9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836712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Труженики тыла.</a:t>
            </a:r>
            <a:endParaRPr lang="ru-RU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49" y="941786"/>
            <a:ext cx="3358497" cy="26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3789" y="2564904"/>
            <a:ext cx="4339332" cy="325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3933056"/>
            <a:ext cx="3312368" cy="24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t="-4304" r="504" b="5449"/>
          <a:stretch/>
        </p:blipFill>
        <p:spPr bwMode="auto">
          <a:xfrm>
            <a:off x="1444239" y="404664"/>
            <a:ext cx="7160209" cy="57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433263"/>
            <a:ext cx="3888432" cy="30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340768"/>
            <a:ext cx="365149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 меня именем светлым…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День Победы в Кременчуг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62" b="9016"/>
          <a:stretch/>
        </p:blipFill>
        <p:spPr bwMode="auto">
          <a:xfrm>
            <a:off x="1043608" y="908720"/>
            <a:ext cx="773677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2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58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Мемориальный комплекс Хатынь, Белоруссия Портал OpenBelarus.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563" y="260648"/>
            <a:ext cx="612068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582519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Хатынь</a:t>
            </a:r>
            <a:r>
              <a:rPr lang="ru-RU" sz="2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</a:t>
            </a:r>
            <a:r>
              <a:rPr lang="ru-RU" sz="2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12" y="-664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70 лет Великой Победы - Страница 2 - Форум Кинозал.Т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5907021" cy="44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527348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ЛАГЕРЬ «САЛАСПИЛС» - </a:t>
            </a:r>
          </a:p>
          <a:p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УВИДЕЛ- НЕ ЗАБУДЕТ…</a:t>
            </a:r>
            <a:endParaRPr lang="ru-RU" sz="3200" b="1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7" y="-18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2. Проблема: Память поколений. . Уважение к ветеранам. . Так возникла идея ежегодно создавать цветы незабудки, для поздравл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46" b="9821"/>
          <a:stretch/>
        </p:blipFill>
        <p:spPr bwMode="auto">
          <a:xfrm>
            <a:off x="1777500" y="595051"/>
            <a:ext cx="70414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571480"/>
            <a:ext cx="6277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Они не вернулись из боя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7075737" cy="49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6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1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школа\Desktop\ветераны\_20150226_20131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49811"/>
            <a:ext cx="3148013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4819" y="4829401"/>
            <a:ext cx="3846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Калашников Андрей Никифорович</a:t>
            </a:r>
          </a:p>
        </p:txBody>
      </p:sp>
      <p:pic>
        <p:nvPicPr>
          <p:cNvPr id="1028" name="Picture 4" descr="C:\Users\школа\Desktop\ветераны\_20150310_00183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1116"/>
            <a:ext cx="2948478" cy="38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18147" y="4829400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Беспалов Павел Владимирович 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День Победы 1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12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\Desktop\ветераны\_20150301_19514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4" t="7354" r="1470" b="3279"/>
          <a:stretch/>
        </p:blipFill>
        <p:spPr bwMode="auto">
          <a:xfrm>
            <a:off x="1894201" y="548680"/>
            <a:ext cx="3126473" cy="4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1\ветераны\Копия (2) _20120516_23265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729" y="476671"/>
            <a:ext cx="2751575" cy="42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4729" y="4992555"/>
            <a:ext cx="325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Теслин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атвей Федосеевич 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4201" y="4992555"/>
            <a:ext cx="321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Бутенко Григорий Михайлович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169</Words>
  <Application>Microsoft Office PowerPoint</Application>
  <PresentationFormat>Экран (4:3)</PresentationFormat>
  <Paragraphs>71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Admin</cp:lastModifiedBy>
  <cp:revision>32</cp:revision>
  <dcterms:created xsi:type="dcterms:W3CDTF">2015-04-18T07:47:15Z</dcterms:created>
  <dcterms:modified xsi:type="dcterms:W3CDTF">2015-05-05T14:56:55Z</dcterms:modified>
</cp:coreProperties>
</file>