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8" r:id="rId14"/>
    <p:sldId id="269" r:id="rId15"/>
    <p:sldId id="270" r:id="rId16"/>
    <p:sldId id="271" r:id="rId17"/>
    <p:sldId id="273" r:id="rId18"/>
    <p:sldId id="272" r:id="rId19"/>
    <p:sldId id="276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7" r:id="rId29"/>
    <p:sldId id="288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56F-BC1E-47B0-8B73-CD2911BC224A}" type="datetimeFigureOut">
              <a:rPr lang="ru-RU" smtClean="0"/>
              <a:pPr/>
              <a:t>02.07.2016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FA2A04-4859-45C9-9ABE-A016F515F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56F-BC1E-47B0-8B73-CD2911BC224A}" type="datetimeFigureOut">
              <a:rPr lang="ru-RU" smtClean="0"/>
              <a:pPr/>
              <a:t>02.07.2016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2A04-4859-45C9-9ABE-A016F515F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56F-BC1E-47B0-8B73-CD2911BC224A}" type="datetimeFigureOut">
              <a:rPr lang="ru-RU" smtClean="0"/>
              <a:pPr/>
              <a:t>02.07.2016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2A04-4859-45C9-9ABE-A016F515F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56F-BC1E-47B0-8B73-CD2911BC224A}" type="datetimeFigureOut">
              <a:rPr lang="ru-RU" smtClean="0"/>
              <a:pPr/>
              <a:t>02.07.2016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FA2A04-4859-45C9-9ABE-A016F515F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56F-BC1E-47B0-8B73-CD2911BC224A}" type="datetimeFigureOut">
              <a:rPr lang="ru-RU" smtClean="0"/>
              <a:pPr/>
              <a:t>02.07.2016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2A04-4859-45C9-9ABE-A016F515F4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56F-BC1E-47B0-8B73-CD2911BC224A}" type="datetimeFigureOut">
              <a:rPr lang="ru-RU" smtClean="0"/>
              <a:pPr/>
              <a:t>02.07.2016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2A04-4859-45C9-9ABE-A016F515F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56F-BC1E-47B0-8B73-CD2911BC224A}" type="datetimeFigureOut">
              <a:rPr lang="ru-RU" smtClean="0"/>
              <a:pPr/>
              <a:t>02.07.2016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2FA2A04-4859-45C9-9ABE-A016F515F4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56F-BC1E-47B0-8B73-CD2911BC224A}" type="datetimeFigureOut">
              <a:rPr lang="ru-RU" smtClean="0"/>
              <a:pPr/>
              <a:t>02.07.2016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2A04-4859-45C9-9ABE-A016F515F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56F-BC1E-47B0-8B73-CD2911BC224A}" type="datetimeFigureOut">
              <a:rPr lang="ru-RU" smtClean="0"/>
              <a:pPr/>
              <a:t>02.07.2016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2A04-4859-45C9-9ABE-A016F515F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56F-BC1E-47B0-8B73-CD2911BC224A}" type="datetimeFigureOut">
              <a:rPr lang="ru-RU" smtClean="0"/>
              <a:pPr/>
              <a:t>02.07.2016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2A04-4859-45C9-9ABE-A016F515F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7856F-BC1E-47B0-8B73-CD2911BC224A}" type="datetimeFigureOut">
              <a:rPr lang="ru-RU" smtClean="0"/>
              <a:pPr/>
              <a:t>02.07.2016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2A04-4859-45C9-9ABE-A016F515F4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A7856F-BC1E-47B0-8B73-CD2911BC224A}" type="datetimeFigureOut">
              <a:rPr lang="ru-RU" smtClean="0"/>
              <a:pPr/>
              <a:t>02.07.2016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FA2A04-4859-45C9-9ABE-A016F515F4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Люби и знай свой край!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http://webmandry.com/images/stories/2015/05/993/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5" y="1571612"/>
            <a:ext cx="6800061" cy="4643470"/>
          </a:xfrm>
          <a:prstGeom prst="rect">
            <a:avLst/>
          </a:prstGeom>
          <a:noFill/>
        </p:spPr>
      </p:pic>
    </p:spTree>
  </p:cSld>
  <p:clrMapOvr>
    <a:masterClrMapping/>
  </p:clrMapOvr>
  <p:transition advTm="3869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рмон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626653"/>
            <a:ext cx="7500990" cy="532436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рмонь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4714908" cy="4865017"/>
          </a:xfrm>
          <a:prstGeom prst="rect">
            <a:avLst/>
          </a:prstGeom>
        </p:spPr>
      </p:pic>
      <p:pic>
        <p:nvPicPr>
          <p:cNvPr id="3" name="Рисунок 2" descr="памятник саратовской гармошк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234611"/>
            <a:ext cx="3571900" cy="5564917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ир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8382027" cy="628652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еремок кукл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6215106" cy="3443938"/>
          </a:xfrm>
          <a:prstGeom prst="rect">
            <a:avLst/>
          </a:prstGeom>
        </p:spPr>
      </p:pic>
      <p:pic>
        <p:nvPicPr>
          <p:cNvPr id="2" name="Рисунок 1" descr="теремок.jpg"/>
          <p:cNvPicPr>
            <a:picLocks noChangeAspect="1"/>
          </p:cNvPicPr>
          <p:nvPr/>
        </p:nvPicPr>
        <p:blipFill>
          <a:blip r:embed="rId3"/>
          <a:srcRect r="3764" b="9678"/>
          <a:stretch>
            <a:fillRect/>
          </a:stretch>
        </p:blipFill>
        <p:spPr>
          <a:xfrm>
            <a:off x="3428992" y="3286124"/>
            <a:ext cx="5357850" cy="335758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ю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714488"/>
            <a:ext cx="6596109" cy="4947082"/>
          </a:xfrm>
          <a:prstGeom prst="rect">
            <a:avLst/>
          </a:prstGeom>
        </p:spPr>
      </p:pic>
      <p:pic>
        <p:nvPicPr>
          <p:cNvPr id="3" name="Рисунок 2" descr="андрее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14818"/>
            <a:ext cx="1721380" cy="2285992"/>
          </a:xfrm>
          <a:prstGeom prst="rect">
            <a:avLst/>
          </a:prstGeom>
        </p:spPr>
      </p:pic>
      <p:pic>
        <p:nvPicPr>
          <p:cNvPr id="4" name="Рисунок 3" descr="мироно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1857388" cy="2302035"/>
          </a:xfrm>
          <a:prstGeom prst="rect">
            <a:avLst/>
          </a:prstGeom>
        </p:spPr>
      </p:pic>
      <p:pic>
        <p:nvPicPr>
          <p:cNvPr id="5" name="Рисунок 4" descr="табако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918" y="214290"/>
            <a:ext cx="2525115" cy="1903548"/>
          </a:xfrm>
          <a:prstGeom prst="rect">
            <a:avLst/>
          </a:prstGeom>
        </p:spPr>
      </p:pic>
      <p:pic>
        <p:nvPicPr>
          <p:cNvPr id="6" name="Рисунок 5" descr="янковский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785926"/>
            <a:ext cx="1733551" cy="2231817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ан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5715008" cy="3878965"/>
          </a:xfrm>
          <a:prstGeom prst="rect">
            <a:avLst/>
          </a:prstGeom>
        </p:spPr>
      </p:pic>
      <p:pic>
        <p:nvPicPr>
          <p:cNvPr id="2" name="Рисунок 1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071810"/>
            <a:ext cx="5357850" cy="356637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тан руб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143248"/>
            <a:ext cx="5151510" cy="3429024"/>
          </a:xfrm>
          <a:prstGeom prst="rect">
            <a:avLst/>
          </a:prstGeom>
        </p:spPr>
      </p:pic>
      <p:pic>
        <p:nvPicPr>
          <p:cNvPr id="2" name="Рисунок 1" descr="руби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5473480" cy="3643338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00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429000"/>
            <a:ext cx="4167218" cy="3125414"/>
          </a:xfrm>
          <a:prstGeom prst="rect">
            <a:avLst/>
          </a:prstGeom>
        </p:spPr>
      </p:pic>
      <p:pic>
        <p:nvPicPr>
          <p:cNvPr id="5" name="Рисунок 4" descr="территор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429000"/>
            <a:ext cx="4143372" cy="3107529"/>
          </a:xfrm>
          <a:prstGeom prst="rect">
            <a:avLst/>
          </a:prstGeom>
        </p:spPr>
      </p:pic>
      <p:pic>
        <p:nvPicPr>
          <p:cNvPr id="8" name="Рисунок 7" descr="DSC000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285728"/>
            <a:ext cx="4000528" cy="3000396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857232"/>
            <a:ext cx="7727265" cy="5143536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оле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52"/>
            <a:ext cx="5497830" cy="3643338"/>
          </a:xfrm>
          <a:prstGeom prst="rect">
            <a:avLst/>
          </a:prstGeom>
        </p:spPr>
      </p:pic>
      <p:pic>
        <p:nvPicPr>
          <p:cNvPr id="3" name="Рисунок 2" descr="аэропор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2965010"/>
            <a:ext cx="4924116" cy="369719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hernecov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8572560" cy="464347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эропор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3214710" cy="2408232"/>
          </a:xfrm>
          <a:prstGeom prst="rect">
            <a:avLst/>
          </a:prstGeom>
        </p:spPr>
      </p:pic>
      <p:pic>
        <p:nvPicPr>
          <p:cNvPr id="4" name="Рисунок 3" descr="аэропорт свеох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2357430"/>
            <a:ext cx="6429375" cy="428625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burovka-air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357298"/>
            <a:ext cx="8142349" cy="391002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ц.сарато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71414"/>
            <a:ext cx="6946690" cy="663408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т костю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071678"/>
            <a:ext cx="4000528" cy="3000395"/>
          </a:xfrm>
          <a:prstGeom prst="rect">
            <a:avLst/>
          </a:prstGeom>
        </p:spPr>
      </p:pic>
      <p:pic>
        <p:nvPicPr>
          <p:cNvPr id="3" name="Рисунок 2" descr="татар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85728"/>
            <a:ext cx="4286248" cy="642937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гра тюбетей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000372"/>
            <a:ext cx="6223044" cy="3500462"/>
          </a:xfrm>
          <a:prstGeom prst="rect">
            <a:avLst/>
          </a:prstGeom>
        </p:spPr>
      </p:pic>
      <p:pic>
        <p:nvPicPr>
          <p:cNvPr id="2" name="Рисунок 1" descr="тюбетей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28604"/>
            <a:ext cx="3492820" cy="25717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еатр оперы 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8157327" cy="6215106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мф.ор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93" y="244035"/>
            <a:ext cx="8437650" cy="6328237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имфонич оркест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86" y="1286642"/>
            <a:ext cx="8588494" cy="3850508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ародные инструмен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496343"/>
            <a:ext cx="8527040" cy="5933053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р инструмен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04"/>
            <a:ext cx="8744011" cy="6143668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bbb5c07994732be5b287e7bd397bf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00042"/>
            <a:ext cx="8710985" cy="5871281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ст сверх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464050" cy="2786083"/>
          </a:xfrm>
          <a:prstGeom prst="rect">
            <a:avLst/>
          </a:prstGeom>
        </p:spPr>
      </p:pic>
      <p:pic>
        <p:nvPicPr>
          <p:cNvPr id="4" name="Рисунок 3" descr="мост вечеро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286124"/>
            <a:ext cx="5214974" cy="3307432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га мо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25" y="428604"/>
            <a:ext cx="8212117" cy="618255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3808697_large_1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6" y="924564"/>
            <a:ext cx="8708292" cy="5004766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r_g_ne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85728"/>
            <a:ext cx="4643470" cy="585791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ород-Сарат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571612"/>
            <a:ext cx="7429520" cy="4955432"/>
          </a:xfrm>
          <a:prstGeom prst="rect">
            <a:avLst/>
          </a:prstGeom>
        </p:spPr>
      </p:pic>
      <p:pic>
        <p:nvPicPr>
          <p:cNvPr id="2" name="Рисунок 1" descr="скачанные файлы.jpg"/>
          <p:cNvPicPr>
            <a:picLocks noChangeAspect="1"/>
          </p:cNvPicPr>
          <p:nvPr/>
        </p:nvPicPr>
        <p:blipFill>
          <a:blip r:embed="rId3"/>
          <a:srcRect l="14045" r="12921"/>
          <a:stretch>
            <a:fillRect/>
          </a:stretch>
        </p:blipFill>
        <p:spPr>
          <a:xfrm>
            <a:off x="285720" y="214290"/>
            <a:ext cx="2396630" cy="285752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http://gorodnavolge.ucoz.ru/_ph/3/41790675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мест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500174"/>
            <a:ext cx="7715303" cy="5143536"/>
          </a:xfrm>
          <a:prstGeom prst="rect">
            <a:avLst/>
          </a:prstGeom>
        </p:spPr>
      </p:pic>
      <p:pic>
        <p:nvPicPr>
          <p:cNvPr id="7" name="Рисунок 6" descr="гагари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2786082" cy="278608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ст вечер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38" y="428604"/>
            <a:ext cx="8627384" cy="564360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ветной фонт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8189706" cy="5857915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141</TotalTime>
  <Words>6</Words>
  <Application>Microsoft Office PowerPoint</Application>
  <PresentationFormat>Экран (4:3)</PresentationFormat>
  <Paragraphs>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Люби и знай свой край!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 и знай свой край!</dc:title>
  <dc:creator>татьяна</dc:creator>
  <cp:lastModifiedBy>user</cp:lastModifiedBy>
  <cp:revision>15</cp:revision>
  <dcterms:created xsi:type="dcterms:W3CDTF">2016-04-27T13:23:38Z</dcterms:created>
  <dcterms:modified xsi:type="dcterms:W3CDTF">2016-07-02T20:26:09Z</dcterms:modified>
</cp:coreProperties>
</file>