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74" r:id="rId7"/>
    <p:sldId id="257" r:id="rId8"/>
    <p:sldId id="260" r:id="rId9"/>
    <p:sldId id="258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3" r:id="rId18"/>
    <p:sldId id="275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55629" autoAdjust="0"/>
    <p:restoredTop sz="94660"/>
  </p:normalViewPr>
  <p:slideViewPr>
    <p:cSldViewPr>
      <p:cViewPr>
        <p:scale>
          <a:sx n="70" d="100"/>
          <a:sy n="70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SPOLMUZ\Desktop\&#1054;&#1055;&#1067;&#1058;&#1054;&#1052;%20&#1076;&#1077;&#1083;&#1102;&#1089;&#1100;%20&#1089;%20&#1082;&#1086;&#1083;&#1083;&#1077;&#1075;&#1072;&#1084;&#1080;\&#1054;&#1055;&#1067;&#1058;&#1054;&#1052;%20&#1076;&#1077;&#1083;&#1102;&#1089;&#1100;%20&#1089;%20&#1082;&#1086;&#1083;&#1083;&#1077;&#1075;&#1072;&#1084;&#1080;\&#1047;&#1074;&#1091;&#1082;%20&#1074;&#1099;&#1079;&#1086;&#1074;&#1072;%20&#1074;&#1072;&#1081;&#1073;&#1077;&#1088;.mp3" TargetMode="Externa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SPOLMUZ\Desktop\&#1054;&#1055;&#1067;&#1058;&#1054;&#1052;%20&#1076;&#1077;&#1083;&#1102;&#1089;&#1100;%20&#1089;%20&#1082;&#1086;&#1083;&#1083;&#1077;&#1075;&#1072;&#1084;&#1080;\&#1054;&#1055;&#1067;&#1058;&#1054;&#1052;%20&#1076;&#1077;&#1083;&#1102;&#1089;&#1100;%20&#1089;%20&#1082;&#1086;&#1083;&#1083;&#1077;&#1075;&#1072;&#1084;&#1080;\&#1050;&#1080;&#1082;&#1080;&#1084;&#1086;&#1088;&#1072;%20&#1074;&#1080;&#1076;&#1077;&#1086;.mp4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SPOLMUZ\Desktop\&#1054;&#1055;&#1067;&#1058;&#1054;&#1052;%20&#1076;&#1077;&#1083;&#1102;&#1089;&#1100;%20&#1089;%20&#1082;&#1086;&#1083;&#1083;&#1077;&#1075;&#1072;&#1084;&#1080;\&#1054;&#1055;&#1067;&#1058;&#1054;&#1052;%20&#1076;&#1077;&#1083;&#1102;&#1089;&#1100;%20&#1089;%20&#1082;&#1086;&#1083;&#1083;&#1077;&#1075;&#1072;&#1084;&#1080;\&#1050;&#1080;&#1082;&#1080;&#1084;&#1086;&#1088;&#1072;%20&#1074;&#1080;&#1076;&#1077;&#1086;.mp4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SPOLMUZ\Desktop\&#1054;&#1055;&#1067;&#1058;&#1054;&#1052;%20&#1076;&#1077;&#1083;&#1102;&#1089;&#1100;%20&#1089;%20&#1082;&#1086;&#1083;&#1083;&#1077;&#1075;&#1072;&#1084;&#1080;\&#1054;&#1055;&#1067;&#1058;&#1054;&#1052;%20&#1076;&#1077;&#1083;&#1102;&#1089;&#1100;%20&#1089;%20&#1082;&#1086;&#1083;&#1083;&#1077;&#1075;&#1072;&#1084;&#1080;\&#1058;&#1088;&#1091;&#1073;&#1086;&#1095;&#1082;&#1072;.mp4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video" Target="file:///J:\&#1055;&#1054;&#1051;&#1071;&#1053;&#1050;&#1040;%202018-2019\&#1055;&#1056;&#1040;&#1047;&#1044;&#1053;&#1048;&#1050;&#1048;%20&#1048;%20&#1056;&#1040;&#1047;&#1042;&#1051;&#1045;&#1063;&#1045;&#1053;&#1048;&#1071;\8%20&#1052;&#1040;&#1056;&#1058;&#1040;\8%20&#1084;&#1072;&#1088;&#1090;&#1072;%20&#1089;&#1090;&#1072;&#1088;&#1096;&#1080;&#1077;\5.&#1046;.mp4" TargetMode="External"/><Relationship Id="rId7" Type="http://schemas.openxmlformats.org/officeDocument/2006/relationships/image" Target="../media/image15.png"/><Relationship Id="rId2" Type="http://schemas.openxmlformats.org/officeDocument/2006/relationships/video" Target="file:///J:\&#1055;&#1054;&#1051;&#1071;&#1053;&#1050;&#1040;%202018-2019\&#1055;&#1056;&#1040;&#1047;&#1044;&#1053;&#1048;&#1050;&#1048;%20&#1048;%20&#1056;&#1040;&#1047;&#1042;&#1051;&#1045;&#1063;&#1045;&#1053;&#1048;&#1071;\8%20&#1052;&#1040;&#1056;&#1058;&#1040;\8%20&#1084;&#1072;&#1088;&#1090;&#1072;%20&#1089;&#1090;&#1072;&#1088;&#1096;&#1080;&#1077;\3.&#1050;.mp4" TargetMode="External"/><Relationship Id="rId1" Type="http://schemas.openxmlformats.org/officeDocument/2006/relationships/video" Target="file:///J:\&#1055;&#1054;&#1051;&#1071;&#1053;&#1050;&#1040;%202018-2019\&#1055;&#1056;&#1040;&#1047;&#1044;&#1053;&#1048;&#1050;&#1048;%20&#1048;%20&#1056;&#1040;&#1047;&#1042;&#1051;&#1045;&#1063;&#1045;&#1053;&#1048;&#1071;\8%20&#1052;&#1040;&#1056;&#1058;&#1040;\8%20&#1084;&#1072;&#1088;&#1090;&#1072;%20&#1089;&#1090;&#1072;&#1088;&#1096;&#1080;&#1077;\2.&#1047;.mp4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penza-gorod.ru/upload/iblock/2ef/2ef837a5af250cb4eba6e2aab5afa314.png"/>
          <p:cNvPicPr>
            <a:picLocks noChangeAspect="1" noChangeArrowheads="1"/>
          </p:cNvPicPr>
          <p:nvPr/>
        </p:nvPicPr>
        <p:blipFill>
          <a:blip r:embed="rId2" cstate="print"/>
          <a:srcRect l="8360" t="12530" r="14011" b="10049"/>
          <a:stretch>
            <a:fillRect/>
          </a:stretch>
        </p:blipFill>
        <p:spPr bwMode="auto">
          <a:xfrm>
            <a:off x="6804248" y="144016"/>
            <a:ext cx="2075922" cy="1628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716" y="404664"/>
            <a:ext cx="30509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«Спорт</a:t>
            </a:r>
            <a:endParaRPr lang="ru-RU" sz="6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5965" y="836712"/>
            <a:ext cx="6719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6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9748" y="1124744"/>
            <a:ext cx="1988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смех</a:t>
            </a:r>
            <a:endParaRPr lang="ru-RU" sz="66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332656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_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5159" y="1556792"/>
            <a:ext cx="35130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sz="6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91779" y="2505670"/>
            <a:ext cx="15456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</a:t>
            </a:r>
            <a:endParaRPr lang="ru-RU" sz="6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9326" y="3657798"/>
            <a:ext cx="25704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сех!»</a:t>
            </a:r>
            <a:endParaRPr lang="ru-RU" sz="6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4923" y="5589240"/>
            <a:ext cx="3337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«ПОЛЯНКА- 2019»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окументы 2017\ФОТО и КАРТИНКИ\СПОРТ.jpg"/>
          <p:cNvPicPr>
            <a:picLocks noChangeAspect="1" noChangeArrowheads="1"/>
          </p:cNvPicPr>
          <p:nvPr/>
        </p:nvPicPr>
        <p:blipFill>
          <a:blip r:embed="rId3" cstate="print"/>
          <a:srcRect t="10938" b="12500"/>
          <a:stretch>
            <a:fillRect/>
          </a:stretch>
        </p:blipFill>
        <p:spPr bwMode="auto">
          <a:xfrm>
            <a:off x="0" y="2390014"/>
            <a:ext cx="5148064" cy="4135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png.icons8.com/color/500/balala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489248">
            <a:off x="-175979" y="436596"/>
            <a:ext cx="2942073" cy="2942073"/>
          </a:xfrm>
          <a:prstGeom prst="rect">
            <a:avLst/>
          </a:prstGeom>
          <a:noFill/>
        </p:spPr>
      </p:pic>
      <p:pic>
        <p:nvPicPr>
          <p:cNvPr id="22534" name="Picture 6" descr="https://a.radikal.ru/a30/1812/82/070ee96d97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2160240" cy="2796428"/>
          </a:xfrm>
          <a:prstGeom prst="rect">
            <a:avLst/>
          </a:prstGeom>
          <a:noFill/>
        </p:spPr>
      </p:pic>
      <p:pic>
        <p:nvPicPr>
          <p:cNvPr id="22536" name="Picture 8" descr="https://purepng.com/public/uploads/large/purepng.com-trumpetmusicinstrumentsbandtrumpet-14215266494145k4d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4664"/>
            <a:ext cx="2491036" cy="2491036"/>
          </a:xfrm>
          <a:prstGeom prst="rect">
            <a:avLst/>
          </a:prstGeom>
          <a:noFill/>
        </p:spPr>
      </p:pic>
      <p:pic>
        <p:nvPicPr>
          <p:cNvPr id="22538" name="Picture 10" descr="http://lepassetempsderose.l.e.pic.centerblog.net/11f5914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005064"/>
            <a:ext cx="2808312" cy="18722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692696"/>
            <a:ext cx="2894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Трям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трям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5805264"/>
            <a:ext cx="2744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«Тили-тили!»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1700808"/>
            <a:ext cx="2250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Туру-ру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5301208"/>
            <a:ext cx="2469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Траля-ля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https://www.fixez.com/media/catalog/product/cache/1/small_image/9df78eab33525d08d6e5fb8d27136e95/m/o/motorola-nexus-6-glass-lens-screen-black-1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75456"/>
            <a:ext cx="8117632" cy="8117632"/>
          </a:xfrm>
          <a:prstGeom prst="rect">
            <a:avLst/>
          </a:prstGeom>
          <a:noFill/>
        </p:spPr>
      </p:pic>
      <p:pic>
        <p:nvPicPr>
          <p:cNvPr id="23556" name="Picture 4" descr="https://www.shareicon.net/download/2016/07/05/791406_logo_512x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05064"/>
            <a:ext cx="2160240" cy="2160241"/>
          </a:xfrm>
          <a:prstGeom prst="rect">
            <a:avLst/>
          </a:prstGeom>
          <a:noFill/>
        </p:spPr>
      </p:pic>
      <p:pic>
        <p:nvPicPr>
          <p:cNvPr id="23557" name="Picture 5" descr="C:\Users\DOM\Desktop\Безымянн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764704"/>
            <a:ext cx="2767785" cy="3024336"/>
          </a:xfrm>
          <a:prstGeom prst="rect">
            <a:avLst/>
          </a:prstGeom>
          <a:noFill/>
        </p:spPr>
      </p:pic>
      <p:pic>
        <p:nvPicPr>
          <p:cNvPr id="23561" name="Picture 9" descr="http://www.playcast.ru/uploads/2016/08/30/1973853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717032"/>
            <a:ext cx="1656184" cy="1987423"/>
          </a:xfrm>
          <a:prstGeom prst="rect">
            <a:avLst/>
          </a:prstGeom>
          <a:noFill/>
        </p:spPr>
      </p:pic>
      <p:pic>
        <p:nvPicPr>
          <p:cNvPr id="7" name="Звук вызова вайбе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99593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https://www.fixez.com/media/catalog/product/cache/1/small_image/9df78eab33525d08d6e5fb8d27136e95/m/o/motorola-nexus-6-glass-lens-screen-black-1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75456"/>
            <a:ext cx="8117632" cy="8117632"/>
          </a:xfrm>
          <a:prstGeom prst="rect">
            <a:avLst/>
          </a:prstGeom>
          <a:noFill/>
        </p:spPr>
      </p:pic>
      <p:pic>
        <p:nvPicPr>
          <p:cNvPr id="23556" name="Picture 4" descr="https://www.shareicon.net/download/2016/07/05/791406_logo_512x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05064"/>
            <a:ext cx="2160240" cy="2160241"/>
          </a:xfrm>
          <a:prstGeom prst="rect">
            <a:avLst/>
          </a:prstGeom>
          <a:noFill/>
        </p:spPr>
      </p:pic>
      <p:pic>
        <p:nvPicPr>
          <p:cNvPr id="8" name="Кикимора виде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621631" y="764704"/>
            <a:ext cx="289958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https://www.fixez.com/media/catalog/product/cache/1/small_image/9df78eab33525d08d6e5fb8d27136e95/m/o/motorola-nexus-6-glass-lens-screen-black-1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75456"/>
            <a:ext cx="8117632" cy="8117632"/>
          </a:xfrm>
          <a:prstGeom prst="rect">
            <a:avLst/>
          </a:prstGeom>
          <a:noFill/>
        </p:spPr>
      </p:pic>
      <p:pic>
        <p:nvPicPr>
          <p:cNvPr id="23556" name="Picture 4" descr="https://www.shareicon.net/download/2016/07/05/791406_logo_512x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05064"/>
            <a:ext cx="2160240" cy="2160241"/>
          </a:xfrm>
          <a:prstGeom prst="rect">
            <a:avLst/>
          </a:prstGeom>
          <a:noFill/>
        </p:spPr>
      </p:pic>
      <p:pic>
        <p:nvPicPr>
          <p:cNvPr id="8" name="Кикимора виде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621631" y="764704"/>
            <a:ext cx="289958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1"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xn--e1aareedcbnhqf.xn--p1ai/storage/photo/resized/axy_418x418/g/kts03rysj7jkyut_a6180d1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76550"/>
            <a:ext cx="3981450" cy="3981450"/>
          </a:xfrm>
          <a:prstGeom prst="rect">
            <a:avLst/>
          </a:prstGeom>
          <a:noFill/>
        </p:spPr>
      </p:pic>
      <p:pic>
        <p:nvPicPr>
          <p:cNvPr id="26628" name="Picture 4" descr="https://avatars.mds.yandex.net/get-marketpic/231203/market_cKGjztK15Uv8BVQcBZ0DFQ/orig"/>
          <p:cNvPicPr>
            <a:picLocks noChangeAspect="1" noChangeArrowheads="1"/>
          </p:cNvPicPr>
          <p:nvPr/>
        </p:nvPicPr>
        <p:blipFill>
          <a:blip r:embed="rId3" cstate="print"/>
          <a:srcRect t="15789"/>
          <a:stretch>
            <a:fillRect/>
          </a:stretch>
        </p:blipFill>
        <p:spPr bwMode="auto">
          <a:xfrm>
            <a:off x="4842030" y="188640"/>
            <a:ext cx="3762418" cy="3168352"/>
          </a:xfrm>
          <a:prstGeom prst="rect">
            <a:avLst/>
          </a:prstGeom>
          <a:noFill/>
        </p:spPr>
      </p:pic>
      <p:pic>
        <p:nvPicPr>
          <p:cNvPr id="26630" name="Picture 6" descr="https://domingo.su/images/additional/000-356-496/BIG/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473624"/>
            <a:ext cx="3384376" cy="3384376"/>
          </a:xfrm>
          <a:prstGeom prst="rect">
            <a:avLst/>
          </a:prstGeom>
          <a:noFill/>
        </p:spPr>
      </p:pic>
      <p:pic>
        <p:nvPicPr>
          <p:cNvPr id="26632" name="Picture 8" descr="http://warmax-nn.ru/images/eva/082.jpg"/>
          <p:cNvPicPr>
            <a:picLocks noChangeAspect="1" noChangeArrowheads="1"/>
          </p:cNvPicPr>
          <p:nvPr/>
        </p:nvPicPr>
        <p:blipFill>
          <a:blip r:embed="rId5" cstate="print"/>
          <a:srcRect t="27273" b="9091"/>
          <a:stretch>
            <a:fillRect/>
          </a:stretch>
        </p:blipFill>
        <p:spPr bwMode="auto">
          <a:xfrm>
            <a:off x="395536" y="476672"/>
            <a:ext cx="441306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static.tildacdn.com/tild6632-6161-4732-a561-313265356630/a154.png"/>
          <p:cNvPicPr>
            <a:picLocks noChangeAspect="1" noChangeArrowheads="1"/>
          </p:cNvPicPr>
          <p:nvPr/>
        </p:nvPicPr>
        <p:blipFill>
          <a:blip r:embed="rId2" cstate="print"/>
          <a:srcRect l="23400" r="22601" b="20243"/>
          <a:stretch>
            <a:fillRect/>
          </a:stretch>
        </p:blipFill>
        <p:spPr bwMode="auto">
          <a:xfrm>
            <a:off x="0" y="0"/>
            <a:ext cx="8933478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portmaster-online.ru/wp-content/uploads/2018/12/fitbol-orto-gimnic-classic-plus-768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928" y="-27384"/>
            <a:ext cx="6885384" cy="688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mahor.ru/upload/covers/cover-2016-02-21-16-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0993"/>
            <a:ext cx="8316416" cy="63870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836712"/>
            <a:ext cx="770384" cy="12241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1250195">
            <a:off x="3419872" y="1772816"/>
            <a:ext cx="1008112" cy="15121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0306717">
            <a:off x="6440597" y="960760"/>
            <a:ext cx="943326" cy="14080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700808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419" y="836712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448601">
            <a:off x="6694349" y="987661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penza-gorod.ru/upload/iblock/2ef/2ef837a5af250cb4eba6e2aab5afa314.png"/>
          <p:cNvPicPr>
            <a:picLocks noChangeAspect="1" noChangeArrowheads="1"/>
          </p:cNvPicPr>
          <p:nvPr/>
        </p:nvPicPr>
        <p:blipFill>
          <a:blip r:embed="rId2" cstate="print"/>
          <a:srcRect l="8360" t="12530" r="14011" b="10049"/>
          <a:stretch>
            <a:fillRect/>
          </a:stretch>
        </p:blipFill>
        <p:spPr bwMode="auto">
          <a:xfrm>
            <a:off x="6804248" y="144016"/>
            <a:ext cx="2075922" cy="1628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716" y="404664"/>
            <a:ext cx="30509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«Спорт</a:t>
            </a:r>
            <a:endParaRPr lang="ru-RU" sz="6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5965" y="836712"/>
            <a:ext cx="6719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6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9748" y="1124744"/>
            <a:ext cx="1988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смех</a:t>
            </a:r>
            <a:endParaRPr lang="ru-RU" sz="66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332656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_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5159" y="1556792"/>
            <a:ext cx="35130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sz="6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91779" y="2505670"/>
            <a:ext cx="15456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</a:t>
            </a:r>
            <a:endParaRPr lang="ru-RU" sz="6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9326" y="3657798"/>
            <a:ext cx="25704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сех!»</a:t>
            </a:r>
            <a:endParaRPr lang="ru-RU" sz="6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4923" y="5589240"/>
            <a:ext cx="3337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«ПОЛЯНКА- 2019»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окументы 2017\ФОТО и КАРТИНКИ\СПОРТ.jpg"/>
          <p:cNvPicPr>
            <a:picLocks noChangeAspect="1" noChangeArrowheads="1"/>
          </p:cNvPicPr>
          <p:nvPr/>
        </p:nvPicPr>
        <p:blipFill>
          <a:blip r:embed="rId3" cstate="print"/>
          <a:srcRect t="10938" b="12500"/>
          <a:stretch>
            <a:fillRect/>
          </a:stretch>
        </p:blipFill>
        <p:spPr bwMode="auto">
          <a:xfrm>
            <a:off x="0" y="2390014"/>
            <a:ext cx="5148064" cy="4135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s02.infourok.ru/uploads/ex/1030/0002e2d7-a06c489a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eeglasbyvoiceover.co.uk/wp-content/uploads/2015/02/united-nations-emblem-art-of-heraldry-peter-crawfo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248472" cy="4248472"/>
          </a:xfrm>
          <a:prstGeom prst="rect">
            <a:avLst/>
          </a:prstGeom>
          <a:noFill/>
        </p:spPr>
      </p:pic>
      <p:pic>
        <p:nvPicPr>
          <p:cNvPr id="1030" name="Picture 6" descr="http://ethnosport.ru/images/800x600_ni2w7g-unesco-bnr2.jpg"/>
          <p:cNvPicPr>
            <a:picLocks noChangeAspect="1" noChangeArrowheads="1"/>
          </p:cNvPicPr>
          <p:nvPr/>
        </p:nvPicPr>
        <p:blipFill>
          <a:blip r:embed="rId3" cstate="print"/>
          <a:srcRect l="30240" t="25378" r="29126" b="26538"/>
          <a:stretch>
            <a:fillRect/>
          </a:stretch>
        </p:blipFill>
        <p:spPr bwMode="auto">
          <a:xfrm>
            <a:off x="4211960" y="2636912"/>
            <a:ext cx="421446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mahor.ru/upload/covers/cover-2016-02-21-16-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0993"/>
            <a:ext cx="8316416" cy="63870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836712"/>
            <a:ext cx="770384" cy="12241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1250195">
            <a:off x="3419872" y="1772816"/>
            <a:ext cx="1008112" cy="15121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0306717">
            <a:off x="6440597" y="960760"/>
            <a:ext cx="943326" cy="14080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700808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419" y="836712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448601">
            <a:off x="6694349" y="987661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2.bp.blogspot.com/-e6CiN53Ui3c/U82yhhA-mbI/AAAAAAAAAvA/WWEbWFTvAYQ/s1600/blo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8105775" cy="3000376"/>
          </a:xfrm>
          <a:prstGeom prst="rect">
            <a:avLst/>
          </a:prstGeom>
          <a:noFill/>
        </p:spPr>
      </p:pic>
      <p:pic>
        <p:nvPicPr>
          <p:cNvPr id="20484" name="Picture 4" descr="http://teledietolog.ru/wp-content/uploads/2018/01/avitamin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3888432" cy="3888432"/>
          </a:xfrm>
          <a:prstGeom prst="rect">
            <a:avLst/>
          </a:prstGeom>
          <a:noFill/>
        </p:spPr>
      </p:pic>
      <p:pic>
        <p:nvPicPr>
          <p:cNvPr id="20486" name="Picture 6" descr="http://marinamebli.com.ua/img/kisspng_smiley_emoticon_viber_stick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224" y="0"/>
            <a:ext cx="6984776" cy="4035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goods-club.ru/assets/images/items/149/1499714/2/700.jpg"/>
          <p:cNvPicPr>
            <a:picLocks noChangeAspect="1" noChangeArrowheads="1"/>
          </p:cNvPicPr>
          <p:nvPr/>
        </p:nvPicPr>
        <p:blipFill>
          <a:blip r:embed="rId3" cstate="print"/>
          <a:srcRect t="4320" b="3369"/>
          <a:stretch>
            <a:fillRect/>
          </a:stretch>
        </p:blipFill>
        <p:spPr bwMode="auto">
          <a:xfrm>
            <a:off x="755576" y="188640"/>
            <a:ext cx="7224878" cy="6669360"/>
          </a:xfrm>
          <a:prstGeom prst="rect">
            <a:avLst/>
          </a:prstGeom>
          <a:noFill/>
        </p:spPr>
      </p:pic>
      <p:pic>
        <p:nvPicPr>
          <p:cNvPr id="3" name="Трубочка.mp4">
            <a:hlinkClick r:id="" action="ppaction://noaction" highlightClick="1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00392" y="5949280"/>
            <a:ext cx="792088" cy="594066"/>
          </a:xfrm>
          <a:prstGeom prst="actionButtonMovi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goods-club.ru/assets/images/items/149/1499714/2/700.jpg"/>
          <p:cNvPicPr>
            <a:picLocks noChangeAspect="1" noChangeArrowheads="1"/>
          </p:cNvPicPr>
          <p:nvPr/>
        </p:nvPicPr>
        <p:blipFill>
          <a:blip r:embed="rId2" cstate="print"/>
          <a:srcRect t="4320" b="3369"/>
          <a:stretch>
            <a:fillRect/>
          </a:stretch>
        </p:blipFill>
        <p:spPr bwMode="auto">
          <a:xfrm>
            <a:off x="755576" y="188640"/>
            <a:ext cx="7224878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ПОЛЯНКА 2018-2019\ПРАЗДНИКИ И РАЗВЛЕЧЕНИЯ\СПОРТ СЕМ СОРЕВН\Сороконо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6762328" cy="6762328"/>
          </a:xfrm>
          <a:prstGeom prst="rect">
            <a:avLst/>
          </a:prstGeom>
          <a:noFill/>
        </p:spPr>
      </p:pic>
      <p:pic>
        <p:nvPicPr>
          <p:cNvPr id="14340" name="Picture 4" descr="http://www.playcast.ru/uploads/2018/11/15/261375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08920"/>
            <a:ext cx="1338629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ПОЛЯНКА 2018-2019\ПРАЗДНИКИ И РАЗВЛЕЧЕНИЯ\СПОРТ СЕМ СОРЕВН\1c5590bd34b5913e56db18a0c1d22a7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648"/>
            <a:ext cx="9216516" cy="61443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" name="2.З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476672"/>
            <a:ext cx="1944216" cy="3126302"/>
          </a:xfrm>
          <a:prstGeom prst="rect">
            <a:avLst/>
          </a:prstGeom>
        </p:spPr>
      </p:pic>
      <p:pic>
        <p:nvPicPr>
          <p:cNvPr id="4" name="3.К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020272" y="548680"/>
            <a:ext cx="1764704" cy="2879998"/>
          </a:xfrm>
          <a:prstGeom prst="rect">
            <a:avLst/>
          </a:prstGeom>
        </p:spPr>
      </p:pic>
      <p:pic>
        <p:nvPicPr>
          <p:cNvPr id="5" name="5.Ж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1907704" y="1412776"/>
            <a:ext cx="138628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1"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 fullScrn="1"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 fullScrn="1"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gzt.cdn.afishamedia.net/media/img/2015/03/Q3aKpL14253607153756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096000" cy="4067176"/>
          </a:xfrm>
          <a:prstGeom prst="rect">
            <a:avLst/>
          </a:prstGeom>
          <a:noFill/>
        </p:spPr>
      </p:pic>
      <p:pic>
        <p:nvPicPr>
          <p:cNvPr id="2056" name="Picture 8" descr="http://www.medvaz-tlt.ru/images/news_2018/3_y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135658"/>
            <a:ext cx="9144000" cy="274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45</Words>
  <Application>Microsoft Office PowerPoint</Application>
  <PresentationFormat>Экран (4:3)</PresentationFormat>
  <Paragraphs>26</Paragraphs>
  <Slides>19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DSPOLMUZ</dc:creator>
  <cp:lastModifiedBy>user</cp:lastModifiedBy>
  <cp:revision>27</cp:revision>
  <dcterms:created xsi:type="dcterms:W3CDTF">2019-03-29T09:00:14Z</dcterms:created>
  <dcterms:modified xsi:type="dcterms:W3CDTF">2019-05-14T11:28:21Z</dcterms:modified>
</cp:coreProperties>
</file>